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90" r:id="rId3"/>
    <p:sldMasterId id="2147483791" r:id="rId4"/>
    <p:sldMasterId id="2147483792" r:id="rId5"/>
    <p:sldMasterId id="2147483793" r:id="rId6"/>
  </p:sldMasterIdLst>
  <p:notesMasterIdLst>
    <p:notesMasterId r:id="rId7"/>
  </p:notesMasterIdLst>
  <p:sldIdLst>
    <p:sldId id="256" r:id="rId8"/>
    <p:sldId id="257" r:id="rId9"/>
    <p:sldId id="258" r:id="rId10"/>
    <p:sldId id="259" r:id="rId11"/>
    <p:sldId id="260" r:id="rId12"/>
    <p:sldId id="261" r:id="rId13"/>
    <p:sldId id="262" r:id="rId14"/>
    <p:sldId id="263" r:id="rId15"/>
  </p:sldIdLst>
  <p:sldSz cy="5143500" cx="9144000"/>
  <p:notesSz cx="6858000" cy="9144000"/>
  <p:embeddedFontLst>
    <p:embeddedFont>
      <p:font typeface="Red Hat Display SemiBold"/>
      <p:regular r:id="rId16"/>
      <p:bold r:id="rId17"/>
      <p:italic r:id="rId18"/>
      <p:boldItalic r:id="rId19"/>
    </p:embeddedFont>
    <p:embeddedFont>
      <p:font typeface="Proxima Nova"/>
      <p:regular r:id="rId20"/>
      <p:bold r:id="rId21"/>
      <p:italic r:id="rId22"/>
      <p:boldItalic r:id="rId23"/>
    </p:embeddedFont>
    <p:embeddedFont>
      <p:font typeface="Red Hat Text Medium"/>
      <p:regular r:id="rId24"/>
      <p:bold r:id="rId25"/>
      <p:italic r:id="rId26"/>
      <p:boldItalic r:id="rId27"/>
    </p:embeddedFont>
    <p:embeddedFont>
      <p:font typeface="Red Hat Display Medium"/>
      <p:regular r:id="rId28"/>
      <p:bold r:id="rId29"/>
      <p:italic r:id="rId30"/>
      <p:boldItalic r:id="rId31"/>
    </p:embeddedFont>
    <p:embeddedFont>
      <p:font typeface="Helvetica Neue"/>
      <p:regular r:id="rId32"/>
      <p:bold r:id="rId33"/>
      <p:italic r:id="rId34"/>
      <p:boldItalic r:id="rId35"/>
    </p:embeddedFont>
    <p:embeddedFont>
      <p:font typeface="Overpass SemiBold"/>
      <p:regular r:id="rId36"/>
      <p:bold r:id="rId37"/>
      <p:italic r:id="rId38"/>
      <p:boldItalic r:id="rId39"/>
    </p:embeddedFont>
    <p:embeddedFont>
      <p:font typeface="Red Hat Text"/>
      <p:regular r:id="rId40"/>
      <p:bold r:id="rId41"/>
      <p:italic r:id="rId42"/>
      <p:boldItalic r:id="rId43"/>
    </p:embeddedFont>
    <p:embeddedFont>
      <p:font typeface="Barlow"/>
      <p:regular r:id="rId44"/>
      <p:bold r:id="rId45"/>
      <p:italic r:id="rId46"/>
      <p:boldItalic r:id="rId47"/>
    </p:embeddedFont>
    <p:embeddedFont>
      <p:font typeface="Century Gothic"/>
      <p:regular r:id="rId48"/>
      <p:bold r:id="rId49"/>
      <p:italic r:id="rId50"/>
      <p:boldItalic r:id="rId51"/>
    </p:embeddedFont>
    <p:embeddedFont>
      <p:font typeface="Montserrat SemiBold"/>
      <p:regular r:id="rId52"/>
      <p:bold r:id="rId53"/>
      <p:italic r:id="rId54"/>
      <p:boldItalic r:id="rId55"/>
    </p:embeddedFont>
    <p:embeddedFont>
      <p:font typeface="Montserrat"/>
      <p:regular r:id="rId56"/>
      <p:bold r:id="rId57"/>
      <p:italic r:id="rId58"/>
      <p:boldItalic r:id="rId59"/>
    </p:embeddedFont>
    <p:embeddedFont>
      <p:font typeface="Overpass"/>
      <p:regular r:id="rId60"/>
      <p:bold r:id="rId61"/>
      <p:italic r:id="rId62"/>
      <p:boldItalic r:id="rId63"/>
    </p:embeddedFont>
    <p:embeddedFont>
      <p:font typeface="Overpass Light"/>
      <p:regular r:id="rId64"/>
      <p:bold r:id="rId65"/>
      <p:italic r:id="rId66"/>
      <p:boldItalic r:id="rId67"/>
    </p:embeddedFont>
    <p:embeddedFont>
      <p:font typeface="Red Hat Display"/>
      <p:regular r:id="rId68"/>
      <p:bold r:id="rId69"/>
      <p:italic r:id="rId70"/>
      <p:boldItalic r:id="rId71"/>
    </p:embeddedFont>
    <p:embeddedFont>
      <p:font typeface="Oswald"/>
      <p:regular r:id="rId72"/>
      <p:bold r:id="rId73"/>
    </p:embeddedFont>
    <p:embeddedFont>
      <p:font typeface="Red Hat Display Light"/>
      <p:regular r:id="rId74"/>
      <p:bold r:id="rId75"/>
      <p:italic r:id="rId76"/>
      <p:boldItalic r:id="rId77"/>
    </p:embeddedFont>
    <p:embeddedFont>
      <p:font typeface="Questrial"/>
      <p:regular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edHatText-regular.fntdata"/><Relationship Id="rId42" Type="http://schemas.openxmlformats.org/officeDocument/2006/relationships/font" Target="fonts/RedHatText-italic.fntdata"/><Relationship Id="rId41" Type="http://schemas.openxmlformats.org/officeDocument/2006/relationships/font" Target="fonts/RedHatText-bold.fntdata"/><Relationship Id="rId44" Type="http://schemas.openxmlformats.org/officeDocument/2006/relationships/font" Target="fonts/Barlow-regular.fntdata"/><Relationship Id="rId43" Type="http://schemas.openxmlformats.org/officeDocument/2006/relationships/font" Target="fonts/RedHatText-boldItalic.fntdata"/><Relationship Id="rId46" Type="http://schemas.openxmlformats.org/officeDocument/2006/relationships/font" Target="fonts/Barlow-italic.fntdata"/><Relationship Id="rId45" Type="http://schemas.openxmlformats.org/officeDocument/2006/relationships/font" Target="fonts/Barlow-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font" Target="fonts/CenturyGothic-regular.fntdata"/><Relationship Id="rId47" Type="http://schemas.openxmlformats.org/officeDocument/2006/relationships/font" Target="fonts/Barlow-boldItalic.fntdata"/><Relationship Id="rId49" Type="http://schemas.openxmlformats.org/officeDocument/2006/relationships/font" Target="fonts/CenturyGothic-bold.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Oswald-bold.fntdata"/><Relationship Id="rId72" Type="http://schemas.openxmlformats.org/officeDocument/2006/relationships/font" Target="fonts/Oswald-regular.fntdata"/><Relationship Id="rId31" Type="http://schemas.openxmlformats.org/officeDocument/2006/relationships/font" Target="fonts/RedHatDisplayMedium-boldItalic.fntdata"/><Relationship Id="rId75" Type="http://schemas.openxmlformats.org/officeDocument/2006/relationships/font" Target="fonts/RedHatDisplayLight-bold.fntdata"/><Relationship Id="rId30" Type="http://schemas.openxmlformats.org/officeDocument/2006/relationships/font" Target="fonts/RedHatDisplayMedium-italic.fntdata"/><Relationship Id="rId74" Type="http://schemas.openxmlformats.org/officeDocument/2006/relationships/font" Target="fonts/RedHatDisplayLight-regular.fntdata"/><Relationship Id="rId33" Type="http://schemas.openxmlformats.org/officeDocument/2006/relationships/font" Target="fonts/HelveticaNeue-bold.fntdata"/><Relationship Id="rId77" Type="http://schemas.openxmlformats.org/officeDocument/2006/relationships/font" Target="fonts/RedHatDisplayLight-boldItalic.fntdata"/><Relationship Id="rId32" Type="http://schemas.openxmlformats.org/officeDocument/2006/relationships/font" Target="fonts/HelveticaNeue-regular.fntdata"/><Relationship Id="rId76" Type="http://schemas.openxmlformats.org/officeDocument/2006/relationships/font" Target="fonts/RedHatDisplayLight-italic.fntdata"/><Relationship Id="rId35" Type="http://schemas.openxmlformats.org/officeDocument/2006/relationships/font" Target="fonts/HelveticaNeue-boldItalic.fntdata"/><Relationship Id="rId34" Type="http://schemas.openxmlformats.org/officeDocument/2006/relationships/font" Target="fonts/HelveticaNeue-italic.fntdata"/><Relationship Id="rId78" Type="http://schemas.openxmlformats.org/officeDocument/2006/relationships/font" Target="fonts/Questrial-regular.fntdata"/><Relationship Id="rId71" Type="http://schemas.openxmlformats.org/officeDocument/2006/relationships/font" Target="fonts/RedHatDisplay-boldItalic.fntdata"/><Relationship Id="rId70" Type="http://schemas.openxmlformats.org/officeDocument/2006/relationships/font" Target="fonts/RedHatDisplay-italic.fntdata"/><Relationship Id="rId37" Type="http://schemas.openxmlformats.org/officeDocument/2006/relationships/font" Target="fonts/OverpassSemiBold-bold.fntdata"/><Relationship Id="rId36" Type="http://schemas.openxmlformats.org/officeDocument/2006/relationships/font" Target="fonts/OverpassSemiBold-regular.fntdata"/><Relationship Id="rId39" Type="http://schemas.openxmlformats.org/officeDocument/2006/relationships/font" Target="fonts/OverpassSemiBold-boldItalic.fntdata"/><Relationship Id="rId38" Type="http://schemas.openxmlformats.org/officeDocument/2006/relationships/font" Target="fonts/OverpassSemiBold-italic.fntdata"/><Relationship Id="rId62" Type="http://schemas.openxmlformats.org/officeDocument/2006/relationships/font" Target="fonts/Overpass-italic.fntdata"/><Relationship Id="rId61" Type="http://schemas.openxmlformats.org/officeDocument/2006/relationships/font" Target="fonts/Overpass-bold.fntdata"/><Relationship Id="rId20" Type="http://schemas.openxmlformats.org/officeDocument/2006/relationships/font" Target="fonts/ProximaNova-regular.fntdata"/><Relationship Id="rId64" Type="http://schemas.openxmlformats.org/officeDocument/2006/relationships/font" Target="fonts/OverpassLight-regular.fntdata"/><Relationship Id="rId63" Type="http://schemas.openxmlformats.org/officeDocument/2006/relationships/font" Target="fonts/Overpass-boldItalic.fntdata"/><Relationship Id="rId22" Type="http://schemas.openxmlformats.org/officeDocument/2006/relationships/font" Target="fonts/ProximaNova-italic.fntdata"/><Relationship Id="rId66" Type="http://schemas.openxmlformats.org/officeDocument/2006/relationships/font" Target="fonts/OverpassLight-italic.fntdata"/><Relationship Id="rId21" Type="http://schemas.openxmlformats.org/officeDocument/2006/relationships/font" Target="fonts/ProximaNova-bold.fntdata"/><Relationship Id="rId65" Type="http://schemas.openxmlformats.org/officeDocument/2006/relationships/font" Target="fonts/OverpassLight-bold.fntdata"/><Relationship Id="rId24" Type="http://schemas.openxmlformats.org/officeDocument/2006/relationships/font" Target="fonts/RedHatTextMedium-regular.fntdata"/><Relationship Id="rId68" Type="http://schemas.openxmlformats.org/officeDocument/2006/relationships/font" Target="fonts/RedHatDisplay-regular.fntdata"/><Relationship Id="rId23" Type="http://schemas.openxmlformats.org/officeDocument/2006/relationships/font" Target="fonts/ProximaNova-boldItalic.fntdata"/><Relationship Id="rId67" Type="http://schemas.openxmlformats.org/officeDocument/2006/relationships/font" Target="fonts/OverpassLight-boldItalic.fntdata"/><Relationship Id="rId60" Type="http://schemas.openxmlformats.org/officeDocument/2006/relationships/font" Target="fonts/Overpass-regular.fntdata"/><Relationship Id="rId26" Type="http://schemas.openxmlformats.org/officeDocument/2006/relationships/font" Target="fonts/RedHatTextMedium-italic.fntdata"/><Relationship Id="rId25" Type="http://schemas.openxmlformats.org/officeDocument/2006/relationships/font" Target="fonts/RedHatTextMedium-bold.fntdata"/><Relationship Id="rId69" Type="http://schemas.openxmlformats.org/officeDocument/2006/relationships/font" Target="fonts/RedHatDisplay-bold.fntdata"/><Relationship Id="rId28" Type="http://schemas.openxmlformats.org/officeDocument/2006/relationships/font" Target="fonts/RedHatDisplayMedium-regular.fntdata"/><Relationship Id="rId27" Type="http://schemas.openxmlformats.org/officeDocument/2006/relationships/font" Target="fonts/RedHatTextMedium-boldItalic.fntdata"/><Relationship Id="rId29" Type="http://schemas.openxmlformats.org/officeDocument/2006/relationships/font" Target="fonts/RedHatDisplayMedium-bold.fntdata"/><Relationship Id="rId51" Type="http://schemas.openxmlformats.org/officeDocument/2006/relationships/font" Target="fonts/CenturyGothic-boldItalic.fntdata"/><Relationship Id="rId50" Type="http://schemas.openxmlformats.org/officeDocument/2006/relationships/font" Target="fonts/CenturyGothic-italic.fntdata"/><Relationship Id="rId53" Type="http://schemas.openxmlformats.org/officeDocument/2006/relationships/font" Target="fonts/MontserratSemiBold-bold.fntdata"/><Relationship Id="rId52" Type="http://schemas.openxmlformats.org/officeDocument/2006/relationships/font" Target="fonts/MontserratSemiBold-regular.fntdata"/><Relationship Id="rId11" Type="http://schemas.openxmlformats.org/officeDocument/2006/relationships/slide" Target="slides/slide4.xml"/><Relationship Id="rId55" Type="http://schemas.openxmlformats.org/officeDocument/2006/relationships/font" Target="fonts/MontserratSemiBold-boldItalic.fntdata"/><Relationship Id="rId10" Type="http://schemas.openxmlformats.org/officeDocument/2006/relationships/slide" Target="slides/slide3.xml"/><Relationship Id="rId54" Type="http://schemas.openxmlformats.org/officeDocument/2006/relationships/font" Target="fonts/MontserratSemiBold-italic.fntdata"/><Relationship Id="rId13" Type="http://schemas.openxmlformats.org/officeDocument/2006/relationships/slide" Target="slides/slide6.xml"/><Relationship Id="rId57" Type="http://schemas.openxmlformats.org/officeDocument/2006/relationships/font" Target="fonts/Montserrat-bold.fntdata"/><Relationship Id="rId12" Type="http://schemas.openxmlformats.org/officeDocument/2006/relationships/slide" Target="slides/slide5.xml"/><Relationship Id="rId56" Type="http://schemas.openxmlformats.org/officeDocument/2006/relationships/font" Target="fonts/Montserrat-regular.fntdata"/><Relationship Id="rId15" Type="http://schemas.openxmlformats.org/officeDocument/2006/relationships/slide" Target="slides/slide8.xml"/><Relationship Id="rId59" Type="http://schemas.openxmlformats.org/officeDocument/2006/relationships/font" Target="fonts/Montserrat-boldItalic.fntdata"/><Relationship Id="rId14" Type="http://schemas.openxmlformats.org/officeDocument/2006/relationships/slide" Target="slides/slide7.xml"/><Relationship Id="rId58" Type="http://schemas.openxmlformats.org/officeDocument/2006/relationships/font" Target="fonts/Montserrat-italic.fntdata"/><Relationship Id="rId17" Type="http://schemas.openxmlformats.org/officeDocument/2006/relationships/font" Target="fonts/RedHatDisplaySemiBold-bold.fntdata"/><Relationship Id="rId16" Type="http://schemas.openxmlformats.org/officeDocument/2006/relationships/font" Target="fonts/RedHatDisplaySemiBold-regular.fntdata"/><Relationship Id="rId19" Type="http://schemas.openxmlformats.org/officeDocument/2006/relationships/font" Target="fonts/RedHatDisplaySemiBold-boldItalic.fntdata"/><Relationship Id="rId18" Type="http://schemas.openxmlformats.org/officeDocument/2006/relationships/font" Target="fonts/RedHatDisplay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c4a6fd25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c4a6fd25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11d0fcd1aff_0_4973:notes"/>
          <p:cNvSpPr/>
          <p:nvPr>
            <p:ph idx="2" type="sldImg"/>
          </p:nvPr>
        </p:nvSpPr>
        <p:spPr>
          <a:xfrm>
            <a:off x="398329" y="685488"/>
            <a:ext cx="6061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1" name="Google Shape;1441;g11d0fcd1aff_0_4973:notes"/>
          <p:cNvSpPr txBox="1"/>
          <p:nvPr>
            <p:ph idx="1" type="body"/>
          </p:nvPr>
        </p:nvSpPr>
        <p:spPr>
          <a:xfrm>
            <a:off x="685187" y="4342754"/>
            <a:ext cx="5487900" cy="4115100"/>
          </a:xfrm>
          <a:prstGeom prst="rect">
            <a:avLst/>
          </a:prstGeom>
          <a:noFill/>
          <a:ln>
            <a:noFill/>
          </a:ln>
        </p:spPr>
        <p:txBody>
          <a:bodyPr anchorCtr="0" anchor="t" bIns="44800" lIns="89600" spcFirstLastPara="1" rIns="89600" wrap="square" tIns="44800">
            <a:noAutofit/>
          </a:bodyPr>
          <a:lstStyle/>
          <a:p>
            <a:pPr indent="-317500" lvl="0" marL="457200" rtl="0" algn="l">
              <a:lnSpc>
                <a:spcPct val="100000"/>
              </a:lnSpc>
              <a:spcBef>
                <a:spcPts val="0"/>
              </a:spcBef>
              <a:spcAft>
                <a:spcPts val="0"/>
              </a:spcAft>
              <a:buClr>
                <a:srgbClr val="000A2C"/>
              </a:buClr>
              <a:buSzPts val="1400"/>
              <a:buChar char="●"/>
            </a:pPr>
            <a:r>
              <a:rPr lang="en">
                <a:solidFill>
                  <a:srgbClr val="000A2C"/>
                </a:solidFill>
              </a:rPr>
              <a:t>Before we go deeper into the benefits that a data mesh on a distributed architecture will bring to your organization, let’s first take a look at the root of the problems you are facing</a:t>
            </a:r>
            <a:endParaRPr>
              <a:solidFill>
                <a:srgbClr val="000A2C"/>
              </a:solidFill>
            </a:endParaRPr>
          </a:p>
          <a:p>
            <a:pPr indent="-317500" lvl="0" marL="457200" rtl="0" algn="l">
              <a:lnSpc>
                <a:spcPct val="100000"/>
              </a:lnSpc>
              <a:spcBef>
                <a:spcPts val="0"/>
              </a:spcBef>
              <a:spcAft>
                <a:spcPts val="0"/>
              </a:spcAft>
              <a:buClr>
                <a:srgbClr val="000A2C"/>
              </a:buClr>
              <a:buSzPts val="1400"/>
              <a:buChar char="●"/>
            </a:pPr>
            <a:r>
              <a:rPr lang="en">
                <a:solidFill>
                  <a:srgbClr val="000A2C"/>
                </a:solidFill>
              </a:rPr>
              <a:t>Data ecosystems are becoming more complex, especially as cloud-based data platforms are added to the mix</a:t>
            </a:r>
            <a:endParaRPr>
              <a:solidFill>
                <a:srgbClr val="000A2C"/>
              </a:solidFill>
            </a:endParaRPr>
          </a:p>
          <a:p>
            <a:pPr indent="-317500" lvl="0" marL="457200" rtl="0" algn="l">
              <a:lnSpc>
                <a:spcPct val="100000"/>
              </a:lnSpc>
              <a:spcBef>
                <a:spcPts val="0"/>
              </a:spcBef>
              <a:spcAft>
                <a:spcPts val="0"/>
              </a:spcAft>
              <a:buClr>
                <a:srgbClr val="000A2C"/>
              </a:buClr>
              <a:buSzPts val="1400"/>
              <a:buChar char="●"/>
            </a:pPr>
            <a:r>
              <a:rPr lang="en">
                <a:solidFill>
                  <a:srgbClr val="000A2C"/>
                </a:solidFill>
              </a:rPr>
              <a:t>This means that the process by which the business gets answers to its questions is also becoming more complex</a:t>
            </a:r>
            <a:endParaRPr>
              <a:solidFill>
                <a:srgbClr val="000A2C"/>
              </a:solidFill>
            </a:endParaRPr>
          </a:p>
          <a:p>
            <a:pPr indent="-317500" lvl="0" marL="457200" rtl="0" algn="l">
              <a:lnSpc>
                <a:spcPct val="100000"/>
              </a:lnSpc>
              <a:spcBef>
                <a:spcPts val="0"/>
              </a:spcBef>
              <a:spcAft>
                <a:spcPts val="0"/>
              </a:spcAft>
              <a:buClr>
                <a:srgbClr val="000A2C"/>
              </a:buClr>
              <a:buSzPts val="1400"/>
              <a:buChar char="●"/>
            </a:pPr>
            <a:r>
              <a:rPr lang="en">
                <a:solidFill>
                  <a:srgbClr val="000A2C"/>
                </a:solidFill>
              </a:rPr>
              <a:t>In a modern data ecosystem, there is massive amounts of data sitting in a variety of locations and formats, like database, data lakes and warehouses, both on prem and in the cloud</a:t>
            </a:r>
            <a:endParaRPr>
              <a:solidFill>
                <a:srgbClr val="000A2C"/>
              </a:solidFill>
            </a:endParaRPr>
          </a:p>
          <a:p>
            <a:pPr indent="-317500" lvl="0" marL="457200" rtl="0" algn="l">
              <a:lnSpc>
                <a:spcPct val="100000"/>
              </a:lnSpc>
              <a:spcBef>
                <a:spcPts val="0"/>
              </a:spcBef>
              <a:spcAft>
                <a:spcPts val="0"/>
              </a:spcAft>
              <a:buClr>
                <a:srgbClr val="000A2C"/>
              </a:buClr>
              <a:buSzPts val="1400"/>
              <a:buChar char="●"/>
            </a:pPr>
            <a:r>
              <a:rPr lang="en">
                <a:solidFill>
                  <a:srgbClr val="000A2C"/>
                </a:solidFill>
              </a:rPr>
              <a:t>In order to effectively analyze the data, it needs to put it in a common format. </a:t>
            </a:r>
            <a:endParaRPr>
              <a:solidFill>
                <a:srgbClr val="000A2C"/>
              </a:solidFill>
            </a:endParaRPr>
          </a:p>
          <a:p>
            <a:pPr indent="-317500" lvl="0" marL="457200" rtl="0" algn="l">
              <a:lnSpc>
                <a:spcPct val="100000"/>
              </a:lnSpc>
              <a:spcBef>
                <a:spcPts val="0"/>
              </a:spcBef>
              <a:spcAft>
                <a:spcPts val="0"/>
              </a:spcAft>
              <a:buClr>
                <a:srgbClr val="000A2C"/>
              </a:buClr>
              <a:buSzPts val="1400"/>
              <a:buChar char="●"/>
            </a:pPr>
            <a:r>
              <a:rPr lang="en">
                <a:solidFill>
                  <a:srgbClr val="000A2C"/>
                </a:solidFill>
              </a:rPr>
              <a:t>This requires you to consolidate it into a single location by moving and/or copying it into that location. </a:t>
            </a:r>
            <a:endParaRPr>
              <a:solidFill>
                <a:srgbClr val="000A2C"/>
              </a:solidFill>
            </a:endParaRPr>
          </a:p>
          <a:p>
            <a:pPr indent="-317500" lvl="0" marL="457200" rtl="0" algn="l">
              <a:lnSpc>
                <a:spcPct val="100000"/>
              </a:lnSpc>
              <a:spcBef>
                <a:spcPts val="0"/>
              </a:spcBef>
              <a:spcAft>
                <a:spcPts val="0"/>
              </a:spcAft>
              <a:buClr>
                <a:srgbClr val="000A2C"/>
              </a:buClr>
              <a:buSzPts val="1400"/>
              <a:buChar char="●"/>
            </a:pPr>
            <a:r>
              <a:rPr lang="en">
                <a:solidFill>
                  <a:srgbClr val="000A2C"/>
                </a:solidFill>
              </a:rPr>
              <a:t>This is extremely time consuming, it can get quite expensive, and it adds 0 value while also increasing security risks by having multiple copies of your data laying around. </a:t>
            </a:r>
            <a:endParaRPr>
              <a:solidFill>
                <a:srgbClr val="000A2C"/>
              </a:solidFill>
            </a:endParaRPr>
          </a:p>
          <a:p>
            <a:pPr indent="-317500" lvl="0" marL="457200" rtl="0" algn="l">
              <a:lnSpc>
                <a:spcPct val="100000"/>
              </a:lnSpc>
              <a:spcBef>
                <a:spcPts val="0"/>
              </a:spcBef>
              <a:spcAft>
                <a:spcPts val="0"/>
              </a:spcAft>
              <a:buClr>
                <a:srgbClr val="000A2C"/>
              </a:buClr>
              <a:buSzPts val="1400"/>
              <a:buChar char="●"/>
            </a:pPr>
            <a:r>
              <a:rPr lang="en">
                <a:solidFill>
                  <a:srgbClr val="000A2C"/>
                </a:solidFill>
              </a:rPr>
              <a:t>Ultimately what it drives down is your ability to provide insights at the speed of business.  80% of an enterprise’s time is spent on making the data available for analysis - 20% is spent on finding the answers to their questions</a:t>
            </a:r>
            <a:endParaRPr b="1" i="1">
              <a:solidFill>
                <a:srgbClr val="000A2C"/>
              </a:solidFill>
            </a:endParaRPr>
          </a:p>
          <a:p>
            <a:pPr indent="0" lvl="0" marL="0" rtl="0" algn="l">
              <a:lnSpc>
                <a:spcPct val="100000"/>
              </a:lnSpc>
              <a:spcBef>
                <a:spcPts val="0"/>
              </a:spcBef>
              <a:spcAft>
                <a:spcPts val="0"/>
              </a:spcAft>
              <a:buSzPts val="1400"/>
              <a:buNone/>
            </a:pPr>
            <a:r>
              <a:t/>
            </a:r>
            <a:endParaRPr>
              <a:solidFill>
                <a:srgbClr val="000A2C"/>
              </a:solidFill>
            </a:endParaRPr>
          </a:p>
          <a:p>
            <a:pPr indent="0" lvl="0" marL="0" rtl="0" algn="l">
              <a:lnSpc>
                <a:spcPct val="100000"/>
              </a:lnSpc>
              <a:spcBef>
                <a:spcPts val="0"/>
              </a:spcBef>
              <a:spcAft>
                <a:spcPts val="0"/>
              </a:spcAft>
              <a:buClr>
                <a:schemeClr val="dk1"/>
              </a:buClr>
              <a:buSzPts val="1400"/>
              <a:buFont typeface="Arial"/>
              <a:buNone/>
            </a:pPr>
            <a:r>
              <a:t/>
            </a:r>
            <a:endParaRPr b="1"/>
          </a:p>
        </p:txBody>
      </p:sp>
      <p:sp>
        <p:nvSpPr>
          <p:cNvPr id="1442" name="Google Shape;1442;g11d0fcd1aff_0_4973:notes"/>
          <p:cNvSpPr txBox="1"/>
          <p:nvPr>
            <p:ph idx="12" type="sldNum"/>
          </p:nvPr>
        </p:nvSpPr>
        <p:spPr>
          <a:xfrm>
            <a:off x="3884259" y="8685509"/>
            <a:ext cx="2972400" cy="456900"/>
          </a:xfrm>
          <a:prstGeom prst="rect">
            <a:avLst/>
          </a:prstGeom>
          <a:noFill/>
          <a:ln>
            <a:noFill/>
          </a:ln>
        </p:spPr>
        <p:txBody>
          <a:bodyPr anchorCtr="0" anchor="b" bIns="44800" lIns="89600" spcFirstLastPara="1" rIns="89600" wrap="square" tIns="448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sz="1400"/>
              <a:t>‹#›</a:t>
            </a:fld>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26ca69bfd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26ca69bfd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Latency SLO … look at tracing timeline … </a:t>
            </a:r>
            <a:endParaRPr>
              <a:solidFill>
                <a:schemeClr val="dk1"/>
              </a:solidFill>
            </a:endParaRPr>
          </a:p>
          <a:p>
            <a:pPr indent="0" lvl="0" marL="0" rtl="0" algn="l">
              <a:spcBef>
                <a:spcPts val="0"/>
              </a:spcBef>
              <a:spcAft>
                <a:spcPts val="0"/>
              </a:spcAft>
              <a:buNone/>
            </a:pPr>
            <a:r>
              <a:rPr lang="en">
                <a:solidFill>
                  <a:schemeClr val="dk1"/>
                </a:solidFill>
              </a:rPr>
              <a:t>Metrics, tracing, logs</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11d0fcd1af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11d0fcd1af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as Code is an approach that gives teams — from DevOps to DataOps, Data Scientists and beyond — the ability to process, manage, consume, and share data in the same way we do for code during software development. ... When an application needs to be deployed, a DevOps Engineer simply deploys it via automated pipelines.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In a Data as code approach, all data and data handling logic should be treated as code. Creation, deprecation, and critical changes to data artifacts should go through a design review process with appropriate written documents where the community of contributors as well as data consumers’ views are taken into account. Changes in data sources, schema, pipeline logic have mandatory reviewers who sign off before changes are landed. Data artifacts have tests associated with them and are continuously tested. The same practices we apply to software code versioning and management are employed.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2ee804af075_0_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2ee804af0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g2ee804af075_0_9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9" name="Google Shape;1709;g2ee804af07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g26ca69bfd26_3_346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7" name="Google Shape;1717;g26ca69bfd26_3_3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d5083849a7_0_7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d5083849a7_0_7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5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5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75.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1.png"/><Relationship Id="rId3" Type="http://schemas.openxmlformats.org/officeDocument/2006/relationships/image" Target="../media/image10.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0.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3.png"/><Relationship Id="rId7" Type="http://schemas.openxmlformats.org/officeDocument/2006/relationships/image" Target="../media/image1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g"/><Relationship Id="rId3"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g"/><Relationship Id="rId3" Type="http://schemas.openxmlformats.org/officeDocument/2006/relationships/image" Target="../media/image23.png"/><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g"/><Relationship Id="rId3" Type="http://schemas.openxmlformats.org/officeDocument/2006/relationships/image" Target="../media/image23.png"/><Relationship Id="rId4"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jpg"/><Relationship Id="rId3" Type="http://schemas.openxmlformats.org/officeDocument/2006/relationships/image" Target="../media/image23.png"/><Relationship Id="rId4"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jpg"/><Relationship Id="rId3" Type="http://schemas.openxmlformats.org/officeDocument/2006/relationships/image" Target="../media/image23.png"/><Relationship Id="rId4"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jpg"/><Relationship Id="rId3" Type="http://schemas.openxmlformats.org/officeDocument/2006/relationships/image" Target="../media/image19.png"/><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jpg"/><Relationship Id="rId3" Type="http://schemas.openxmlformats.org/officeDocument/2006/relationships/image" Target="../media/image19.png"/><Relationship Id="rId4"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jpg"/><Relationship Id="rId3" Type="http://schemas.openxmlformats.org/officeDocument/2006/relationships/image" Target="../media/image23.png"/><Relationship Id="rId4"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jpg"/><Relationship Id="rId3" Type="http://schemas.openxmlformats.org/officeDocument/2006/relationships/image" Target="../media/image23.png"/><Relationship Id="rId4"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jpg"/><Relationship Id="rId3" Type="http://schemas.openxmlformats.org/officeDocument/2006/relationships/image" Target="../media/image23.png"/><Relationship Id="rId4"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jpg"/><Relationship Id="rId3" Type="http://schemas.openxmlformats.org/officeDocument/2006/relationships/image" Target="../media/image23.png"/><Relationship Id="rId4"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g"/><Relationship Id="rId3" Type="http://schemas.openxmlformats.org/officeDocument/2006/relationships/image" Target="../media/image23.png"/><Relationship Id="rId4"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jpg"/><Relationship Id="rId3" Type="http://schemas.openxmlformats.org/officeDocument/2006/relationships/image" Target="../media/image6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1.png"/><Relationship Id="rId3" Type="http://schemas.openxmlformats.org/officeDocument/2006/relationships/image" Target="../media/image1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0.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3.png"/><Relationship Id="rId7" Type="http://schemas.openxmlformats.org/officeDocument/2006/relationships/image" Target="../media/image1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2.png"/><Relationship Id="rId3" Type="http://schemas.openxmlformats.org/officeDocument/2006/relationships/image" Target="../media/image1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2.png"/><Relationship Id="rId3" Type="http://schemas.openxmlformats.org/officeDocument/2006/relationships/image" Target="../media/image10.png"/><Relationship Id="rId4" Type="http://schemas.openxmlformats.org/officeDocument/2006/relationships/image" Target="../media/image39.png"/><Relationship Id="rId5" Type="http://schemas.openxmlformats.org/officeDocument/2006/relationships/image" Target="../media/image52.png"/><Relationship Id="rId6" Type="http://schemas.openxmlformats.org/officeDocument/2006/relationships/image" Target="../media/image55.png"/><Relationship Id="rId7" Type="http://schemas.openxmlformats.org/officeDocument/2006/relationships/image" Target="../media/image5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 Id="rId3" Type="http://schemas.openxmlformats.org/officeDocument/2006/relationships/image" Target="../media/image1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 Id="rId3" Type="http://schemas.openxmlformats.org/officeDocument/2006/relationships/image" Target="../media/image10.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48.png"/><Relationship Id="rId7" Type="http://schemas.openxmlformats.org/officeDocument/2006/relationships/image" Target="../media/image4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8.png"/><Relationship Id="rId3"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4.png"/><Relationship Id="rId3"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4.png"/><Relationship Id="rId3"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0.png"/><Relationship Id="rId3"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 Id="rId3"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10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5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1" name="Google Shape;11;p2"/>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12" name="Google Shape;12;p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 name="Shape 45"/>
        <p:cNvGrpSpPr/>
        <p:nvPr/>
      </p:nvGrpSpPr>
      <p:grpSpPr>
        <a:xfrm>
          <a:off x="0" y="0"/>
          <a:ext cx="0" cy="0"/>
          <a:chOff x="0" y="0"/>
          <a:chExt cx="0" cy="0"/>
        </a:xfrm>
      </p:grpSpPr>
      <p:sp>
        <p:nvSpPr>
          <p:cNvPr id="46" name="Google Shape;46;p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 name="Google Shape;47;p1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8" name="Google Shape;48;p1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1023" name="Shape 1023"/>
        <p:cNvGrpSpPr/>
        <p:nvPr/>
      </p:nvGrpSpPr>
      <p:grpSpPr>
        <a:xfrm>
          <a:off x="0" y="0"/>
          <a:ext cx="0" cy="0"/>
          <a:chOff x="0" y="0"/>
          <a:chExt cx="0" cy="0"/>
        </a:xfrm>
      </p:grpSpPr>
      <p:sp>
        <p:nvSpPr>
          <p:cNvPr id="1024" name="Google Shape;1024;p10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025" name="Google Shape;1025;p104"/>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026" name="Google Shape;1026;p10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27" name="Google Shape;1027;p10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28" name="Google Shape;1028;p10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29" name="Google Shape;1029;p10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30" name="Google Shape;1030;p104"/>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031" name="Google Shape;1031;p104"/>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1032" name="Google Shape;1032;p104"/>
          <p:cNvCxnSpPr/>
          <p:nvPr/>
        </p:nvCxnSpPr>
        <p:spPr>
          <a:xfrm>
            <a:off x="4574182" y="2097150"/>
            <a:ext cx="0" cy="2192700"/>
          </a:xfrm>
          <a:prstGeom prst="straightConnector1">
            <a:avLst/>
          </a:prstGeom>
          <a:noFill/>
          <a:ln cap="flat" cmpd="sng" w="9525">
            <a:solidFill>
              <a:schemeClr val="dk2"/>
            </a:solidFill>
            <a:prstDash val="dot"/>
            <a:round/>
            <a:headEnd len="med" w="med" type="none"/>
            <a:tailEnd len="med" w="med" type="none"/>
          </a:ln>
        </p:spPr>
      </p:cxnSp>
      <p:sp>
        <p:nvSpPr>
          <p:cNvPr id="1033" name="Google Shape;1033;p104"/>
          <p:cNvSpPr txBox="1"/>
          <p:nvPr>
            <p:ph idx="4" type="subTitle"/>
          </p:nvPr>
        </p:nvSpPr>
        <p:spPr>
          <a:xfrm>
            <a:off x="100734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1034" name="Google Shape;1034;p104"/>
          <p:cNvSpPr txBox="1"/>
          <p:nvPr>
            <p:ph idx="5" type="subTitle"/>
          </p:nvPr>
        </p:nvSpPr>
        <p:spPr>
          <a:xfrm>
            <a:off x="100734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1035" name="Google Shape;1035;p104"/>
          <p:cNvSpPr txBox="1"/>
          <p:nvPr>
            <p:ph idx="6" type="subTitle"/>
          </p:nvPr>
        </p:nvSpPr>
        <p:spPr>
          <a:xfrm>
            <a:off x="489699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1036" name="Google Shape;1036;p104"/>
          <p:cNvSpPr txBox="1"/>
          <p:nvPr>
            <p:ph idx="7" type="subTitle"/>
          </p:nvPr>
        </p:nvSpPr>
        <p:spPr>
          <a:xfrm>
            <a:off x="489699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1037" name="Google Shape;1037;p104"/>
          <p:cNvPicPr preferRelativeResize="0"/>
          <p:nvPr/>
        </p:nvPicPr>
        <p:blipFill>
          <a:blip r:embed="rId3">
            <a:alphaModFix/>
          </a:blip>
          <a:stretch>
            <a:fillRect/>
          </a:stretch>
        </p:blipFill>
        <p:spPr>
          <a:xfrm>
            <a:off x="920311" y="1533667"/>
            <a:ext cx="548775" cy="548762"/>
          </a:xfrm>
          <a:prstGeom prst="rect">
            <a:avLst/>
          </a:prstGeom>
          <a:noFill/>
          <a:ln>
            <a:noFill/>
          </a:ln>
        </p:spPr>
      </p:pic>
      <p:pic>
        <p:nvPicPr>
          <p:cNvPr id="1038" name="Google Shape;1038;p104"/>
          <p:cNvPicPr preferRelativeResize="0"/>
          <p:nvPr/>
        </p:nvPicPr>
        <p:blipFill>
          <a:blip r:embed="rId3">
            <a:alphaModFix/>
          </a:blip>
          <a:stretch>
            <a:fillRect/>
          </a:stretch>
        </p:blipFill>
        <p:spPr>
          <a:xfrm>
            <a:off x="4809961" y="1533667"/>
            <a:ext cx="548775" cy="548762"/>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1039" name="Shape 1039"/>
        <p:cNvGrpSpPr/>
        <p:nvPr/>
      </p:nvGrpSpPr>
      <p:grpSpPr>
        <a:xfrm>
          <a:off x="0" y="0"/>
          <a:ext cx="0" cy="0"/>
          <a:chOff x="0" y="0"/>
          <a:chExt cx="0" cy="0"/>
        </a:xfrm>
      </p:grpSpPr>
      <p:sp>
        <p:nvSpPr>
          <p:cNvPr id="1040" name="Google Shape;1040;p10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1041" name="Google Shape;1041;p10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42" name="Google Shape;1042;p10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43" name="Google Shape;1043;p10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44" name="Google Shape;1044;p10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45" name="Google Shape;1045;p105"/>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046" name="Google Shape;1046;p105"/>
          <p:cNvSpPr txBox="1"/>
          <p:nvPr>
            <p:ph type="title"/>
          </p:nvPr>
        </p:nvSpPr>
        <p:spPr>
          <a:xfrm>
            <a:off x="3349163" y="1091531"/>
            <a:ext cx="5043600" cy="2400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0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p:txBody>
      </p:sp>
      <p:sp>
        <p:nvSpPr>
          <p:cNvPr id="1047" name="Google Shape;1047;p105"/>
          <p:cNvSpPr txBox="1"/>
          <p:nvPr>
            <p:ph idx="3" type="subTitle"/>
          </p:nvPr>
        </p:nvSpPr>
        <p:spPr>
          <a:xfrm>
            <a:off x="3349200" y="3777544"/>
            <a:ext cx="3073200" cy="319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100"/>
            </a:lvl1pPr>
            <a:lvl2pPr lvl="1" rtl="0">
              <a:lnSpc>
                <a:spcPct val="114000"/>
              </a:lnSpc>
              <a:spcBef>
                <a:spcPts val="0"/>
              </a:spcBef>
              <a:spcAft>
                <a:spcPts val="0"/>
              </a:spcAft>
              <a:buNone/>
              <a:defRPr sz="1100"/>
            </a:lvl2pPr>
            <a:lvl3pPr lvl="2" rtl="0">
              <a:lnSpc>
                <a:spcPct val="114000"/>
              </a:lnSpc>
              <a:spcBef>
                <a:spcPts val="0"/>
              </a:spcBef>
              <a:spcAft>
                <a:spcPts val="0"/>
              </a:spcAft>
              <a:buNone/>
              <a:defRPr sz="1100"/>
            </a:lvl3pPr>
            <a:lvl4pPr lvl="3" rtl="0">
              <a:lnSpc>
                <a:spcPct val="114000"/>
              </a:lnSpc>
              <a:spcBef>
                <a:spcPts val="0"/>
              </a:spcBef>
              <a:spcAft>
                <a:spcPts val="0"/>
              </a:spcAft>
              <a:buNone/>
              <a:defRPr sz="1100"/>
            </a:lvl4pPr>
            <a:lvl5pPr lvl="4" rtl="0">
              <a:lnSpc>
                <a:spcPct val="114000"/>
              </a:lnSpc>
              <a:spcBef>
                <a:spcPts val="0"/>
              </a:spcBef>
              <a:spcAft>
                <a:spcPts val="0"/>
              </a:spcAft>
              <a:buNone/>
              <a:defRPr sz="1100"/>
            </a:lvl5pPr>
            <a:lvl6pPr lvl="5" rtl="0">
              <a:lnSpc>
                <a:spcPct val="114000"/>
              </a:lnSpc>
              <a:spcBef>
                <a:spcPts val="0"/>
              </a:spcBef>
              <a:spcAft>
                <a:spcPts val="0"/>
              </a:spcAft>
              <a:buNone/>
              <a:defRPr sz="1100"/>
            </a:lvl6pPr>
            <a:lvl7pPr lvl="6" rtl="0">
              <a:lnSpc>
                <a:spcPct val="114000"/>
              </a:lnSpc>
              <a:spcBef>
                <a:spcPts val="0"/>
              </a:spcBef>
              <a:spcAft>
                <a:spcPts val="0"/>
              </a:spcAft>
              <a:buNone/>
              <a:defRPr sz="1100"/>
            </a:lvl7pPr>
            <a:lvl8pPr lvl="7" rtl="0">
              <a:lnSpc>
                <a:spcPct val="114000"/>
              </a:lnSpc>
              <a:spcBef>
                <a:spcPts val="0"/>
              </a:spcBef>
              <a:spcAft>
                <a:spcPts val="0"/>
              </a:spcAft>
              <a:buNone/>
              <a:defRPr sz="1100"/>
            </a:lvl8pPr>
            <a:lvl9pPr lvl="8" rtl="0">
              <a:lnSpc>
                <a:spcPct val="114000"/>
              </a:lnSpc>
              <a:spcBef>
                <a:spcPts val="0"/>
              </a:spcBef>
              <a:spcAft>
                <a:spcPts val="0"/>
              </a:spcAft>
              <a:buNone/>
              <a:defRPr sz="1100"/>
            </a:lvl9pPr>
          </a:lstStyle>
          <a:p/>
        </p:txBody>
      </p:sp>
      <p:pic>
        <p:nvPicPr>
          <p:cNvPr id="1048" name="Google Shape;1048;p105"/>
          <p:cNvPicPr preferRelativeResize="0"/>
          <p:nvPr/>
        </p:nvPicPr>
        <p:blipFill>
          <a:blip r:embed="rId3">
            <a:alphaModFix/>
          </a:blip>
          <a:stretch>
            <a:fillRect/>
          </a:stretch>
        </p:blipFill>
        <p:spPr>
          <a:xfrm>
            <a:off x="2564587" y="973839"/>
            <a:ext cx="548775" cy="548762"/>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1049" name="Shape 1049"/>
        <p:cNvGrpSpPr/>
        <p:nvPr/>
      </p:nvGrpSpPr>
      <p:grpSpPr>
        <a:xfrm>
          <a:off x="0" y="0"/>
          <a:ext cx="0" cy="0"/>
          <a:chOff x="0" y="0"/>
          <a:chExt cx="0" cy="0"/>
        </a:xfrm>
      </p:grpSpPr>
      <p:sp>
        <p:nvSpPr>
          <p:cNvPr id="1050" name="Google Shape;1050;p10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051" name="Google Shape;1051;p10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052" name="Google Shape;1052;p10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53" name="Google Shape;1053;p10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54" name="Google Shape;1054;p10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55" name="Google Shape;1055;p10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56" name="Google Shape;1056;p10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057" name="Google Shape;1057;p106"/>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058" name="Google Shape;1058;p106"/>
          <p:cNvSpPr txBox="1"/>
          <p:nvPr>
            <p:ph idx="4" type="subTitle"/>
          </p:nvPr>
        </p:nvSpPr>
        <p:spPr>
          <a:xfrm>
            <a:off x="5141316"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059" name="Google Shape;1059;p106"/>
          <p:cNvSpPr txBox="1"/>
          <p:nvPr>
            <p:ph idx="5" type="subTitle"/>
          </p:nvPr>
        </p:nvSpPr>
        <p:spPr>
          <a:xfrm>
            <a:off x="5141311"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060" name="Google Shape;1060;p106"/>
          <p:cNvSpPr txBox="1"/>
          <p:nvPr>
            <p:ph idx="6" type="subTitle"/>
          </p:nvPr>
        </p:nvSpPr>
        <p:spPr>
          <a:xfrm>
            <a:off x="5141316"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061" name="Google Shape;1061;p106"/>
          <p:cNvSpPr txBox="1"/>
          <p:nvPr>
            <p:ph idx="7" type="subTitle"/>
          </p:nvPr>
        </p:nvSpPr>
        <p:spPr>
          <a:xfrm>
            <a:off x="5141311"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062" name="Google Shape;1062;p106"/>
          <p:cNvSpPr txBox="1"/>
          <p:nvPr>
            <p:ph idx="8" type="subTitle"/>
          </p:nvPr>
        </p:nvSpPr>
        <p:spPr>
          <a:xfrm>
            <a:off x="1563469"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063" name="Google Shape;1063;p106"/>
          <p:cNvSpPr txBox="1"/>
          <p:nvPr>
            <p:ph idx="9" type="subTitle"/>
          </p:nvPr>
        </p:nvSpPr>
        <p:spPr>
          <a:xfrm>
            <a:off x="1563450"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064" name="Google Shape;1064;p106"/>
          <p:cNvSpPr txBox="1"/>
          <p:nvPr>
            <p:ph idx="13" type="subTitle"/>
          </p:nvPr>
        </p:nvSpPr>
        <p:spPr>
          <a:xfrm>
            <a:off x="1563469"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065" name="Google Shape;1065;p106"/>
          <p:cNvSpPr txBox="1"/>
          <p:nvPr>
            <p:ph idx="14" type="subTitle"/>
          </p:nvPr>
        </p:nvSpPr>
        <p:spPr>
          <a:xfrm>
            <a:off x="1563450"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1066" name="Shape 1066"/>
        <p:cNvGrpSpPr/>
        <p:nvPr/>
      </p:nvGrpSpPr>
      <p:grpSpPr>
        <a:xfrm>
          <a:off x="0" y="0"/>
          <a:ext cx="0" cy="0"/>
          <a:chOff x="0" y="0"/>
          <a:chExt cx="0" cy="0"/>
        </a:xfrm>
      </p:grpSpPr>
      <p:sp>
        <p:nvSpPr>
          <p:cNvPr id="1067" name="Google Shape;1067;p10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068" name="Google Shape;1068;p10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069" name="Google Shape;1069;p10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70" name="Google Shape;1070;p10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71" name="Google Shape;1071;p10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72" name="Google Shape;1072;p10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73" name="Google Shape;1073;p10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074" name="Google Shape;1074;p107"/>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1075" name="Google Shape;1075;p107"/>
          <p:cNvCxnSpPr/>
          <p:nvPr/>
        </p:nvCxnSpPr>
        <p:spPr>
          <a:xfrm>
            <a:off x="2562438"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1076" name="Google Shape;1076;p107"/>
          <p:cNvCxnSpPr/>
          <p:nvPr/>
        </p:nvCxnSpPr>
        <p:spPr>
          <a:xfrm>
            <a:off x="4572075"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1077" name="Google Shape;1077;p107"/>
          <p:cNvCxnSpPr/>
          <p:nvPr/>
        </p:nvCxnSpPr>
        <p:spPr>
          <a:xfrm>
            <a:off x="6581713" y="2758500"/>
            <a:ext cx="0" cy="1145700"/>
          </a:xfrm>
          <a:prstGeom prst="straightConnector1">
            <a:avLst/>
          </a:prstGeom>
          <a:noFill/>
          <a:ln cap="flat" cmpd="sng" w="9525">
            <a:solidFill>
              <a:schemeClr val="dk2"/>
            </a:solidFill>
            <a:prstDash val="dot"/>
            <a:round/>
            <a:headEnd len="med" w="med" type="none"/>
            <a:tailEnd len="med" w="med" type="none"/>
          </a:ln>
        </p:spPr>
      </p:cxnSp>
      <p:sp>
        <p:nvSpPr>
          <p:cNvPr id="1078" name="Google Shape;1078;p107"/>
          <p:cNvSpPr txBox="1"/>
          <p:nvPr>
            <p:ph idx="4" type="subTitle"/>
          </p:nvPr>
        </p:nvSpPr>
        <p:spPr>
          <a:xfrm>
            <a:off x="663806"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079" name="Google Shape;1079;p107"/>
          <p:cNvSpPr txBox="1"/>
          <p:nvPr>
            <p:ph idx="5" type="subTitle"/>
          </p:nvPr>
        </p:nvSpPr>
        <p:spPr>
          <a:xfrm>
            <a:off x="663788"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080" name="Google Shape;1080;p107"/>
          <p:cNvSpPr txBox="1"/>
          <p:nvPr>
            <p:ph idx="6" type="subTitle"/>
          </p:nvPr>
        </p:nvSpPr>
        <p:spPr>
          <a:xfrm>
            <a:off x="6692719"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081" name="Google Shape;1081;p107"/>
          <p:cNvSpPr txBox="1"/>
          <p:nvPr>
            <p:ph idx="7" type="subTitle"/>
          </p:nvPr>
        </p:nvSpPr>
        <p:spPr>
          <a:xfrm>
            <a:off x="6692700"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082" name="Google Shape;1082;p107"/>
          <p:cNvSpPr txBox="1"/>
          <p:nvPr>
            <p:ph idx="8" type="subTitle"/>
          </p:nvPr>
        </p:nvSpPr>
        <p:spPr>
          <a:xfrm>
            <a:off x="4683081"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083" name="Google Shape;1083;p107"/>
          <p:cNvSpPr txBox="1"/>
          <p:nvPr>
            <p:ph idx="9" type="subTitle"/>
          </p:nvPr>
        </p:nvSpPr>
        <p:spPr>
          <a:xfrm>
            <a:off x="4683063"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084" name="Google Shape;1084;p107"/>
          <p:cNvSpPr txBox="1"/>
          <p:nvPr>
            <p:ph idx="13" type="subTitle"/>
          </p:nvPr>
        </p:nvSpPr>
        <p:spPr>
          <a:xfrm>
            <a:off x="2673444"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085" name="Google Shape;1085;p107"/>
          <p:cNvSpPr txBox="1"/>
          <p:nvPr>
            <p:ph idx="14" type="subTitle"/>
          </p:nvPr>
        </p:nvSpPr>
        <p:spPr>
          <a:xfrm>
            <a:off x="2673425"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1086" name="Shape 1086"/>
        <p:cNvGrpSpPr/>
        <p:nvPr/>
      </p:nvGrpSpPr>
      <p:grpSpPr>
        <a:xfrm>
          <a:off x="0" y="0"/>
          <a:ext cx="0" cy="0"/>
          <a:chOff x="0" y="0"/>
          <a:chExt cx="0" cy="0"/>
        </a:xfrm>
      </p:grpSpPr>
      <p:sp>
        <p:nvSpPr>
          <p:cNvPr id="1087" name="Google Shape;1087;p108"/>
          <p:cNvSpPr txBox="1"/>
          <p:nvPr>
            <p:ph idx="1" type="subTitle"/>
          </p:nvPr>
        </p:nvSpPr>
        <p:spPr>
          <a:xfrm>
            <a:off x="663788" y="2519025"/>
            <a:ext cx="2469000" cy="14853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400"/>
              </a:spcBef>
              <a:spcAft>
                <a:spcPts val="0"/>
              </a:spcAft>
              <a:buNone/>
              <a:defRPr>
                <a:solidFill>
                  <a:schemeClr val="accent1"/>
                </a:solidFill>
              </a:defRPr>
            </a:lvl2pPr>
            <a:lvl3pPr lvl="2" rtl="0">
              <a:lnSpc>
                <a:spcPct val="150000"/>
              </a:lnSpc>
              <a:spcBef>
                <a:spcPts val="400"/>
              </a:spcBef>
              <a:spcAft>
                <a:spcPts val="0"/>
              </a:spcAft>
              <a:buNone/>
              <a:defRPr>
                <a:solidFill>
                  <a:schemeClr val="accent1"/>
                </a:solidFill>
              </a:defRPr>
            </a:lvl3pPr>
            <a:lvl4pPr lvl="3" rtl="0">
              <a:lnSpc>
                <a:spcPct val="150000"/>
              </a:lnSpc>
              <a:spcBef>
                <a:spcPts val="400"/>
              </a:spcBef>
              <a:spcAft>
                <a:spcPts val="0"/>
              </a:spcAft>
              <a:buNone/>
              <a:defRPr>
                <a:solidFill>
                  <a:schemeClr val="accent1"/>
                </a:solidFill>
              </a:defRPr>
            </a:lvl4pPr>
            <a:lvl5pPr lvl="4" rtl="0">
              <a:lnSpc>
                <a:spcPct val="150000"/>
              </a:lnSpc>
              <a:spcBef>
                <a:spcPts val="400"/>
              </a:spcBef>
              <a:spcAft>
                <a:spcPts val="0"/>
              </a:spcAft>
              <a:buNone/>
              <a:defRPr>
                <a:solidFill>
                  <a:schemeClr val="accent1"/>
                </a:solidFill>
              </a:defRPr>
            </a:lvl5pPr>
            <a:lvl6pPr lvl="5" rtl="0">
              <a:lnSpc>
                <a:spcPct val="150000"/>
              </a:lnSpc>
              <a:spcBef>
                <a:spcPts val="400"/>
              </a:spcBef>
              <a:spcAft>
                <a:spcPts val="0"/>
              </a:spcAft>
              <a:buNone/>
              <a:defRPr>
                <a:solidFill>
                  <a:schemeClr val="accent1"/>
                </a:solidFill>
              </a:defRPr>
            </a:lvl6pPr>
            <a:lvl7pPr lvl="6" rtl="0">
              <a:lnSpc>
                <a:spcPct val="150000"/>
              </a:lnSpc>
              <a:spcBef>
                <a:spcPts val="400"/>
              </a:spcBef>
              <a:spcAft>
                <a:spcPts val="0"/>
              </a:spcAft>
              <a:buNone/>
              <a:defRPr>
                <a:solidFill>
                  <a:schemeClr val="accent1"/>
                </a:solidFill>
              </a:defRPr>
            </a:lvl7pPr>
            <a:lvl8pPr lvl="7" rtl="0">
              <a:lnSpc>
                <a:spcPct val="150000"/>
              </a:lnSpc>
              <a:spcBef>
                <a:spcPts val="400"/>
              </a:spcBef>
              <a:spcAft>
                <a:spcPts val="0"/>
              </a:spcAft>
              <a:buNone/>
              <a:defRPr>
                <a:solidFill>
                  <a:schemeClr val="accent1"/>
                </a:solidFill>
              </a:defRPr>
            </a:lvl8pPr>
            <a:lvl9pPr lvl="8" rtl="0">
              <a:lnSpc>
                <a:spcPct val="150000"/>
              </a:lnSpc>
              <a:spcBef>
                <a:spcPts val="400"/>
              </a:spcBef>
              <a:spcAft>
                <a:spcPts val="400"/>
              </a:spcAft>
              <a:buNone/>
              <a:defRPr>
                <a:solidFill>
                  <a:schemeClr val="accent1"/>
                </a:solidFill>
              </a:defRPr>
            </a:lvl9pPr>
          </a:lstStyle>
          <a:p/>
        </p:txBody>
      </p:sp>
      <p:sp>
        <p:nvSpPr>
          <p:cNvPr id="1088" name="Google Shape;1088;p108"/>
          <p:cNvSpPr txBox="1"/>
          <p:nvPr>
            <p:ph type="title"/>
          </p:nvPr>
        </p:nvSpPr>
        <p:spPr>
          <a:xfrm>
            <a:off x="663788" y="930525"/>
            <a:ext cx="3086100" cy="1485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800"/>
            </a:lvl1pPr>
            <a:lvl2pPr lvl="1" rtl="0">
              <a:lnSpc>
                <a:spcPct val="140000"/>
              </a:lnSpc>
              <a:spcBef>
                <a:spcPts val="0"/>
              </a:spcBef>
              <a:spcAft>
                <a:spcPts val="0"/>
              </a:spcAft>
              <a:buNone/>
              <a:defRPr sz="1800"/>
            </a:lvl2pPr>
            <a:lvl3pPr lvl="2" rtl="0">
              <a:lnSpc>
                <a:spcPct val="140000"/>
              </a:lnSpc>
              <a:spcBef>
                <a:spcPts val="0"/>
              </a:spcBef>
              <a:spcAft>
                <a:spcPts val="0"/>
              </a:spcAft>
              <a:buNone/>
              <a:defRPr sz="1800"/>
            </a:lvl3pPr>
            <a:lvl4pPr lvl="3" rtl="0">
              <a:lnSpc>
                <a:spcPct val="140000"/>
              </a:lnSpc>
              <a:spcBef>
                <a:spcPts val="0"/>
              </a:spcBef>
              <a:spcAft>
                <a:spcPts val="0"/>
              </a:spcAft>
              <a:buNone/>
              <a:defRPr sz="1800"/>
            </a:lvl4pPr>
            <a:lvl5pPr lvl="4" rtl="0">
              <a:lnSpc>
                <a:spcPct val="140000"/>
              </a:lnSpc>
              <a:spcBef>
                <a:spcPts val="0"/>
              </a:spcBef>
              <a:spcAft>
                <a:spcPts val="0"/>
              </a:spcAft>
              <a:buNone/>
              <a:defRPr sz="1800"/>
            </a:lvl5pPr>
            <a:lvl6pPr lvl="5" rtl="0">
              <a:lnSpc>
                <a:spcPct val="140000"/>
              </a:lnSpc>
              <a:spcBef>
                <a:spcPts val="0"/>
              </a:spcBef>
              <a:spcAft>
                <a:spcPts val="0"/>
              </a:spcAft>
              <a:buNone/>
              <a:defRPr sz="1800"/>
            </a:lvl6pPr>
            <a:lvl7pPr lvl="6" rtl="0">
              <a:lnSpc>
                <a:spcPct val="140000"/>
              </a:lnSpc>
              <a:spcBef>
                <a:spcPts val="0"/>
              </a:spcBef>
              <a:spcAft>
                <a:spcPts val="0"/>
              </a:spcAft>
              <a:buNone/>
              <a:defRPr sz="1800"/>
            </a:lvl7pPr>
            <a:lvl8pPr lvl="7" rtl="0">
              <a:lnSpc>
                <a:spcPct val="140000"/>
              </a:lnSpc>
              <a:spcBef>
                <a:spcPts val="0"/>
              </a:spcBef>
              <a:spcAft>
                <a:spcPts val="0"/>
              </a:spcAft>
              <a:buNone/>
              <a:defRPr sz="1800"/>
            </a:lvl8pPr>
            <a:lvl9pPr lvl="8" rtl="0">
              <a:lnSpc>
                <a:spcPct val="140000"/>
              </a:lnSpc>
              <a:spcBef>
                <a:spcPts val="0"/>
              </a:spcBef>
              <a:spcAft>
                <a:spcPts val="0"/>
              </a:spcAft>
              <a:buNone/>
              <a:defRPr sz="1800"/>
            </a:lvl9pPr>
          </a:lstStyle>
          <a:p/>
        </p:txBody>
      </p:sp>
      <p:sp>
        <p:nvSpPr>
          <p:cNvPr id="1089" name="Google Shape;1089;p108"/>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1090" name="Google Shape;1090;p10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91" name="Google Shape;1091;p10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92" name="Google Shape;1092;p10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93" name="Google Shape;1093;p10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94" name="Google Shape;1094;p108"/>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095" name="Google Shape;1095;p108"/>
          <p:cNvSpPr txBox="1"/>
          <p:nvPr>
            <p:ph idx="4" type="subTitle"/>
          </p:nvPr>
        </p:nvSpPr>
        <p:spPr>
          <a:xfrm>
            <a:off x="5143013" y="1233038"/>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096" name="Google Shape;1096;p108"/>
          <p:cNvSpPr txBox="1"/>
          <p:nvPr>
            <p:ph idx="5" type="subTitle"/>
          </p:nvPr>
        </p:nvSpPr>
        <p:spPr>
          <a:xfrm>
            <a:off x="5143013" y="930525"/>
            <a:ext cx="3495600" cy="260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097" name="Google Shape;1097;p108"/>
          <p:cNvSpPr txBox="1"/>
          <p:nvPr>
            <p:ph idx="6" type="subTitle"/>
          </p:nvPr>
        </p:nvSpPr>
        <p:spPr>
          <a:xfrm>
            <a:off x="5143013" y="2373094"/>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098" name="Google Shape;1098;p108"/>
          <p:cNvSpPr txBox="1"/>
          <p:nvPr>
            <p:ph idx="7" type="subTitle"/>
          </p:nvPr>
        </p:nvSpPr>
        <p:spPr>
          <a:xfrm>
            <a:off x="5143013" y="2070581"/>
            <a:ext cx="3495600" cy="260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099" name="Google Shape;1099;p108"/>
          <p:cNvSpPr txBox="1"/>
          <p:nvPr>
            <p:ph idx="8" type="subTitle"/>
          </p:nvPr>
        </p:nvSpPr>
        <p:spPr>
          <a:xfrm>
            <a:off x="5143013" y="3513150"/>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100" name="Google Shape;1100;p108"/>
          <p:cNvSpPr txBox="1"/>
          <p:nvPr>
            <p:ph idx="9" type="subTitle"/>
          </p:nvPr>
        </p:nvSpPr>
        <p:spPr>
          <a:xfrm>
            <a:off x="5143013" y="3210638"/>
            <a:ext cx="3495600" cy="260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1101" name="Shape 1101"/>
        <p:cNvGrpSpPr/>
        <p:nvPr/>
      </p:nvGrpSpPr>
      <p:grpSpPr>
        <a:xfrm>
          <a:off x="0" y="0"/>
          <a:ext cx="0" cy="0"/>
          <a:chOff x="0" y="0"/>
          <a:chExt cx="0" cy="0"/>
        </a:xfrm>
      </p:grpSpPr>
      <p:sp>
        <p:nvSpPr>
          <p:cNvPr id="1102" name="Google Shape;1102;p10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103" name="Google Shape;1103;p109"/>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104" name="Google Shape;1104;p10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05" name="Google Shape;1105;p10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106" name="Google Shape;1106;p10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07" name="Google Shape;1107;p10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08" name="Google Shape;1108;p109"/>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109" name="Google Shape;1109;p109"/>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1110" name="Google Shape;1110;p109"/>
          <p:cNvCxnSpPr/>
          <p:nvPr/>
        </p:nvCxnSpPr>
        <p:spPr>
          <a:xfrm>
            <a:off x="3229613" y="3172294"/>
            <a:ext cx="0" cy="1168200"/>
          </a:xfrm>
          <a:prstGeom prst="straightConnector1">
            <a:avLst/>
          </a:prstGeom>
          <a:noFill/>
          <a:ln cap="flat" cmpd="sng" w="9525">
            <a:solidFill>
              <a:schemeClr val="dk2"/>
            </a:solidFill>
            <a:prstDash val="dot"/>
            <a:round/>
            <a:headEnd len="med" w="med" type="none"/>
            <a:tailEnd len="med" w="med" type="none"/>
          </a:ln>
        </p:spPr>
      </p:cxnSp>
      <p:cxnSp>
        <p:nvCxnSpPr>
          <p:cNvPr id="1111" name="Google Shape;1111;p109"/>
          <p:cNvCxnSpPr/>
          <p:nvPr/>
        </p:nvCxnSpPr>
        <p:spPr>
          <a:xfrm>
            <a:off x="5914388" y="3172294"/>
            <a:ext cx="0" cy="1168200"/>
          </a:xfrm>
          <a:prstGeom prst="straightConnector1">
            <a:avLst/>
          </a:prstGeom>
          <a:noFill/>
          <a:ln cap="flat" cmpd="sng" w="9525">
            <a:solidFill>
              <a:schemeClr val="dk2"/>
            </a:solidFill>
            <a:prstDash val="dot"/>
            <a:round/>
            <a:headEnd len="med" w="med" type="none"/>
            <a:tailEnd len="med" w="med" type="none"/>
          </a:ln>
        </p:spPr>
      </p:cxnSp>
      <p:sp>
        <p:nvSpPr>
          <p:cNvPr id="1112" name="Google Shape;1112;p109"/>
          <p:cNvSpPr txBox="1"/>
          <p:nvPr>
            <p:ph idx="4" type="subTitle"/>
          </p:nvPr>
        </p:nvSpPr>
        <p:spPr>
          <a:xfrm>
            <a:off x="3351225"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113" name="Google Shape;1113;p109"/>
          <p:cNvSpPr txBox="1"/>
          <p:nvPr>
            <p:ph idx="5" type="subTitle"/>
          </p:nvPr>
        </p:nvSpPr>
        <p:spPr>
          <a:xfrm>
            <a:off x="3351300"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114" name="Google Shape;1114;p109"/>
          <p:cNvSpPr txBox="1"/>
          <p:nvPr>
            <p:ph idx="6" type="subTitle"/>
          </p:nvPr>
        </p:nvSpPr>
        <p:spPr>
          <a:xfrm>
            <a:off x="603600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115" name="Google Shape;1115;p109"/>
          <p:cNvSpPr txBox="1"/>
          <p:nvPr>
            <p:ph idx="7" type="subTitle"/>
          </p:nvPr>
        </p:nvSpPr>
        <p:spPr>
          <a:xfrm>
            <a:off x="603607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116" name="Google Shape;1116;p109"/>
          <p:cNvSpPr txBox="1"/>
          <p:nvPr>
            <p:ph idx="8" type="subTitle"/>
          </p:nvPr>
        </p:nvSpPr>
        <p:spPr>
          <a:xfrm>
            <a:off x="66645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117" name="Google Shape;1117;p109"/>
          <p:cNvSpPr txBox="1"/>
          <p:nvPr>
            <p:ph idx="9" type="subTitle"/>
          </p:nvPr>
        </p:nvSpPr>
        <p:spPr>
          <a:xfrm>
            <a:off x="66652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1118" name="Shape 1118"/>
        <p:cNvGrpSpPr/>
        <p:nvPr/>
      </p:nvGrpSpPr>
      <p:grpSpPr>
        <a:xfrm>
          <a:off x="0" y="0"/>
          <a:ext cx="0" cy="0"/>
          <a:chOff x="0" y="0"/>
          <a:chExt cx="0" cy="0"/>
        </a:xfrm>
      </p:grpSpPr>
      <p:sp>
        <p:nvSpPr>
          <p:cNvPr id="1119" name="Google Shape;1119;p11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120" name="Google Shape;1120;p110"/>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121" name="Google Shape;1121;p11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22" name="Google Shape;1122;p11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123" name="Google Shape;1123;p11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24" name="Google Shape;1124;p11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25" name="Google Shape;1125;p110"/>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126" name="Google Shape;1126;p110"/>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127" name="Google Shape;1127;p110"/>
          <p:cNvSpPr txBox="1"/>
          <p:nvPr>
            <p:ph idx="4"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1128" name="Shape 1128"/>
        <p:cNvGrpSpPr/>
        <p:nvPr/>
      </p:nvGrpSpPr>
      <p:grpSpPr>
        <a:xfrm>
          <a:off x="0" y="0"/>
          <a:ext cx="0" cy="0"/>
          <a:chOff x="0" y="0"/>
          <a:chExt cx="0" cy="0"/>
        </a:xfrm>
      </p:grpSpPr>
      <p:sp>
        <p:nvSpPr>
          <p:cNvPr id="1129" name="Google Shape;1129;p11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130" name="Google Shape;1130;p11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131" name="Google Shape;1131;p11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32" name="Google Shape;1132;p11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133" name="Google Shape;1133;p11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34" name="Google Shape;1134;p11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35" name="Google Shape;1135;p111"/>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136" name="Google Shape;1136;p111"/>
          <p:cNvSpPr txBox="1"/>
          <p:nvPr>
            <p:ph idx="3"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137" name="Google Shape;1137;p111"/>
          <p:cNvSpPr txBox="1"/>
          <p:nvPr>
            <p:ph idx="4" type="subTitle"/>
          </p:nvPr>
        </p:nvSpPr>
        <p:spPr>
          <a:xfrm>
            <a:off x="1565888" y="1812319"/>
            <a:ext cx="6033600" cy="9780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400"/>
              </a:spcBef>
              <a:spcAft>
                <a:spcPts val="0"/>
              </a:spcAft>
              <a:buNone/>
              <a:defRPr>
                <a:solidFill>
                  <a:schemeClr val="accent1"/>
                </a:solidFill>
              </a:defRPr>
            </a:lvl2pPr>
            <a:lvl3pPr lvl="2" rtl="0">
              <a:spcBef>
                <a:spcPts val="400"/>
              </a:spcBef>
              <a:spcAft>
                <a:spcPts val="0"/>
              </a:spcAft>
              <a:buNone/>
              <a:defRPr>
                <a:solidFill>
                  <a:schemeClr val="accent1"/>
                </a:solidFill>
              </a:defRPr>
            </a:lvl3pPr>
            <a:lvl4pPr lvl="3" rtl="0">
              <a:spcBef>
                <a:spcPts val="400"/>
              </a:spcBef>
              <a:spcAft>
                <a:spcPts val="0"/>
              </a:spcAft>
              <a:buNone/>
              <a:defRPr>
                <a:solidFill>
                  <a:schemeClr val="accent1"/>
                </a:solidFill>
              </a:defRPr>
            </a:lvl4pPr>
            <a:lvl5pPr lvl="4" rtl="0">
              <a:spcBef>
                <a:spcPts val="400"/>
              </a:spcBef>
              <a:spcAft>
                <a:spcPts val="0"/>
              </a:spcAft>
              <a:buNone/>
              <a:defRPr>
                <a:solidFill>
                  <a:schemeClr val="accent1"/>
                </a:solidFill>
              </a:defRPr>
            </a:lvl5pPr>
            <a:lvl6pPr lvl="5" rtl="0">
              <a:spcBef>
                <a:spcPts val="400"/>
              </a:spcBef>
              <a:spcAft>
                <a:spcPts val="0"/>
              </a:spcAft>
              <a:buNone/>
              <a:defRPr>
                <a:solidFill>
                  <a:schemeClr val="accent1"/>
                </a:solidFill>
              </a:defRPr>
            </a:lvl6pPr>
            <a:lvl7pPr lvl="6" rtl="0">
              <a:spcBef>
                <a:spcPts val="400"/>
              </a:spcBef>
              <a:spcAft>
                <a:spcPts val="0"/>
              </a:spcAft>
              <a:buNone/>
              <a:defRPr>
                <a:solidFill>
                  <a:schemeClr val="accent1"/>
                </a:solidFill>
              </a:defRPr>
            </a:lvl7pPr>
            <a:lvl8pPr lvl="7" rtl="0">
              <a:spcBef>
                <a:spcPts val="400"/>
              </a:spcBef>
              <a:spcAft>
                <a:spcPts val="0"/>
              </a:spcAft>
              <a:buNone/>
              <a:defRPr>
                <a:solidFill>
                  <a:schemeClr val="accent1"/>
                </a:solidFill>
              </a:defRPr>
            </a:lvl8pPr>
            <a:lvl9pPr lvl="8" rtl="0">
              <a:spcBef>
                <a:spcPts val="400"/>
              </a:spcBef>
              <a:spcAft>
                <a:spcPts val="400"/>
              </a:spcAft>
              <a:buNone/>
              <a:defRPr>
                <a:solidFill>
                  <a:schemeClr val="accent1"/>
                </a:solidFil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1138" name="Shape 1138"/>
        <p:cNvGrpSpPr/>
        <p:nvPr/>
      </p:nvGrpSpPr>
      <p:grpSpPr>
        <a:xfrm>
          <a:off x="0" y="0"/>
          <a:ext cx="0" cy="0"/>
          <a:chOff x="0" y="0"/>
          <a:chExt cx="0" cy="0"/>
        </a:xfrm>
      </p:grpSpPr>
      <p:sp>
        <p:nvSpPr>
          <p:cNvPr id="1139" name="Google Shape;1139;p112"/>
          <p:cNvSpPr txBox="1"/>
          <p:nvPr>
            <p:ph type="title"/>
          </p:nvPr>
        </p:nvSpPr>
        <p:spPr>
          <a:xfrm>
            <a:off x="2460281" y="1239806"/>
            <a:ext cx="5573100" cy="29487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0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0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0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0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0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0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0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0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000">
                <a:solidFill>
                  <a:schemeClr val="accent1"/>
                </a:solidFill>
                <a:latin typeface="Red Hat Text"/>
                <a:ea typeface="Red Hat Text"/>
                <a:cs typeface="Red Hat Text"/>
                <a:sym typeface="Red Hat Text"/>
              </a:defRPr>
            </a:lvl9pPr>
          </a:lstStyle>
          <a:p/>
        </p:txBody>
      </p:sp>
      <p:sp>
        <p:nvSpPr>
          <p:cNvPr id="1140" name="Google Shape;1140;p11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1141" name="Google Shape;1141;p11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42" name="Google Shape;1142;p11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143" name="Google Shape;1143;p11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44" name="Google Shape;1144;p11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45" name="Google Shape;1145;p112"/>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1146" name="Shape 1146"/>
        <p:cNvGrpSpPr/>
        <p:nvPr/>
      </p:nvGrpSpPr>
      <p:grpSpPr>
        <a:xfrm>
          <a:off x="0" y="0"/>
          <a:ext cx="0" cy="0"/>
          <a:chOff x="0" y="0"/>
          <a:chExt cx="0" cy="0"/>
        </a:xfrm>
      </p:grpSpPr>
      <p:sp>
        <p:nvSpPr>
          <p:cNvPr id="1147" name="Google Shape;1147;p113"/>
          <p:cNvSpPr txBox="1"/>
          <p:nvPr>
            <p:ph type="title"/>
          </p:nvPr>
        </p:nvSpPr>
        <p:spPr>
          <a:xfrm>
            <a:off x="663788" y="653812"/>
            <a:ext cx="7816500" cy="991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300">
                <a:solidFill>
                  <a:schemeClr val="lt1"/>
                </a:solidFill>
              </a:defRPr>
            </a:lvl1pPr>
            <a:lvl2pPr lvl="1" rtl="0">
              <a:lnSpc>
                <a:spcPct val="115000"/>
              </a:lnSpc>
              <a:spcBef>
                <a:spcPts val="0"/>
              </a:spcBef>
              <a:spcAft>
                <a:spcPts val="0"/>
              </a:spcAft>
              <a:buNone/>
              <a:defRPr sz="2000">
                <a:solidFill>
                  <a:schemeClr val="lt1"/>
                </a:solidFill>
              </a:defRPr>
            </a:lvl2pPr>
            <a:lvl3pPr lvl="2" rtl="0">
              <a:lnSpc>
                <a:spcPct val="115000"/>
              </a:lnSpc>
              <a:spcBef>
                <a:spcPts val="0"/>
              </a:spcBef>
              <a:spcAft>
                <a:spcPts val="0"/>
              </a:spcAft>
              <a:buNone/>
              <a:defRPr sz="2000">
                <a:solidFill>
                  <a:schemeClr val="lt1"/>
                </a:solidFill>
              </a:defRPr>
            </a:lvl3pPr>
            <a:lvl4pPr lvl="3" rtl="0">
              <a:lnSpc>
                <a:spcPct val="115000"/>
              </a:lnSpc>
              <a:spcBef>
                <a:spcPts val="0"/>
              </a:spcBef>
              <a:spcAft>
                <a:spcPts val="0"/>
              </a:spcAft>
              <a:buNone/>
              <a:defRPr sz="2000">
                <a:solidFill>
                  <a:schemeClr val="lt1"/>
                </a:solidFill>
              </a:defRPr>
            </a:lvl4pPr>
            <a:lvl5pPr lvl="4" rtl="0">
              <a:lnSpc>
                <a:spcPct val="115000"/>
              </a:lnSpc>
              <a:spcBef>
                <a:spcPts val="0"/>
              </a:spcBef>
              <a:spcAft>
                <a:spcPts val="0"/>
              </a:spcAft>
              <a:buNone/>
              <a:defRPr sz="2000">
                <a:solidFill>
                  <a:schemeClr val="lt1"/>
                </a:solidFill>
              </a:defRPr>
            </a:lvl5pPr>
            <a:lvl6pPr lvl="5" rtl="0">
              <a:lnSpc>
                <a:spcPct val="115000"/>
              </a:lnSpc>
              <a:spcBef>
                <a:spcPts val="0"/>
              </a:spcBef>
              <a:spcAft>
                <a:spcPts val="0"/>
              </a:spcAft>
              <a:buNone/>
              <a:defRPr sz="2000">
                <a:solidFill>
                  <a:schemeClr val="lt1"/>
                </a:solidFill>
              </a:defRPr>
            </a:lvl6pPr>
            <a:lvl7pPr lvl="6" rtl="0">
              <a:lnSpc>
                <a:spcPct val="115000"/>
              </a:lnSpc>
              <a:spcBef>
                <a:spcPts val="0"/>
              </a:spcBef>
              <a:spcAft>
                <a:spcPts val="0"/>
              </a:spcAft>
              <a:buNone/>
              <a:defRPr sz="2000">
                <a:solidFill>
                  <a:schemeClr val="lt1"/>
                </a:solidFill>
              </a:defRPr>
            </a:lvl7pPr>
            <a:lvl8pPr lvl="7" rtl="0">
              <a:lnSpc>
                <a:spcPct val="115000"/>
              </a:lnSpc>
              <a:spcBef>
                <a:spcPts val="0"/>
              </a:spcBef>
              <a:spcAft>
                <a:spcPts val="0"/>
              </a:spcAft>
              <a:buNone/>
              <a:defRPr sz="2000">
                <a:solidFill>
                  <a:schemeClr val="lt1"/>
                </a:solidFill>
              </a:defRPr>
            </a:lvl8pPr>
            <a:lvl9pPr lvl="8" rtl="0">
              <a:lnSpc>
                <a:spcPct val="115000"/>
              </a:lnSpc>
              <a:spcBef>
                <a:spcPts val="0"/>
              </a:spcBef>
              <a:spcAft>
                <a:spcPts val="0"/>
              </a:spcAft>
              <a:buNone/>
              <a:defRPr sz="2000">
                <a:solidFill>
                  <a:schemeClr val="lt1"/>
                </a:solidFill>
              </a:defRPr>
            </a:lvl9pPr>
          </a:lstStyle>
          <a:p/>
        </p:txBody>
      </p:sp>
      <p:cxnSp>
        <p:nvCxnSpPr>
          <p:cNvPr id="1148" name="Google Shape;1148;p11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49" name="Google Shape;1149;p11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cxnSp>
        <p:nvCxnSpPr>
          <p:cNvPr id="1150" name="Google Shape;1150;p11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1151" name="Google Shape;1151;p113"/>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1152" name="Google Shape;1152;p11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Red Hat Text Medium"/>
                <a:ea typeface="Red Hat Text Medium"/>
                <a:cs typeface="Red Hat Text Medium"/>
                <a:sym typeface="Red Hat Text Medium"/>
              </a:defRPr>
            </a:lvl1pPr>
            <a:lvl2pPr lvl="1" rtl="0" algn="ctr">
              <a:buNone/>
              <a:defRPr sz="600">
                <a:solidFill>
                  <a:schemeClr val="lt1"/>
                </a:solidFill>
                <a:latin typeface="Red Hat Text Medium"/>
                <a:ea typeface="Red Hat Text Medium"/>
                <a:cs typeface="Red Hat Text Medium"/>
                <a:sym typeface="Red Hat Text Medium"/>
              </a:defRPr>
            </a:lvl2pPr>
            <a:lvl3pPr lvl="2" rtl="0" algn="ctr">
              <a:buNone/>
              <a:defRPr sz="600">
                <a:solidFill>
                  <a:schemeClr val="lt1"/>
                </a:solidFill>
                <a:latin typeface="Red Hat Text Medium"/>
                <a:ea typeface="Red Hat Text Medium"/>
                <a:cs typeface="Red Hat Text Medium"/>
                <a:sym typeface="Red Hat Text Medium"/>
              </a:defRPr>
            </a:lvl3pPr>
            <a:lvl4pPr lvl="3" rtl="0" algn="ctr">
              <a:buNone/>
              <a:defRPr sz="600">
                <a:solidFill>
                  <a:schemeClr val="lt1"/>
                </a:solidFill>
                <a:latin typeface="Red Hat Text Medium"/>
                <a:ea typeface="Red Hat Text Medium"/>
                <a:cs typeface="Red Hat Text Medium"/>
                <a:sym typeface="Red Hat Text Medium"/>
              </a:defRPr>
            </a:lvl4pPr>
            <a:lvl5pPr lvl="4" rtl="0" algn="ctr">
              <a:buNone/>
              <a:defRPr sz="600">
                <a:solidFill>
                  <a:schemeClr val="lt1"/>
                </a:solidFill>
                <a:latin typeface="Red Hat Text Medium"/>
                <a:ea typeface="Red Hat Text Medium"/>
                <a:cs typeface="Red Hat Text Medium"/>
                <a:sym typeface="Red Hat Text Medium"/>
              </a:defRPr>
            </a:lvl5pPr>
            <a:lvl6pPr lvl="5" rtl="0" algn="ctr">
              <a:buNone/>
              <a:defRPr sz="600">
                <a:solidFill>
                  <a:schemeClr val="lt1"/>
                </a:solidFill>
                <a:latin typeface="Red Hat Text Medium"/>
                <a:ea typeface="Red Hat Text Medium"/>
                <a:cs typeface="Red Hat Text Medium"/>
                <a:sym typeface="Red Hat Text Medium"/>
              </a:defRPr>
            </a:lvl6pPr>
            <a:lvl7pPr lvl="6" rtl="0" algn="ctr">
              <a:buNone/>
              <a:defRPr sz="600">
                <a:solidFill>
                  <a:schemeClr val="lt1"/>
                </a:solidFill>
                <a:latin typeface="Red Hat Text Medium"/>
                <a:ea typeface="Red Hat Text Medium"/>
                <a:cs typeface="Red Hat Text Medium"/>
                <a:sym typeface="Red Hat Text Medium"/>
              </a:defRPr>
            </a:lvl7pPr>
            <a:lvl8pPr lvl="7" rtl="0" algn="ctr">
              <a:buNone/>
              <a:defRPr sz="600">
                <a:solidFill>
                  <a:schemeClr val="lt1"/>
                </a:solidFill>
                <a:latin typeface="Red Hat Text Medium"/>
                <a:ea typeface="Red Hat Text Medium"/>
                <a:cs typeface="Red Hat Text Medium"/>
                <a:sym typeface="Red Hat Text Medium"/>
              </a:defRPr>
            </a:lvl8pPr>
            <a:lvl9pPr lvl="8" rtl="0" algn="ctr">
              <a:buNone/>
              <a:defRPr sz="6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153" name="Google Shape;1153;p113"/>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lt1"/>
                </a:solidFill>
              </a:defRPr>
            </a:lvl1pPr>
            <a:lvl2pPr lvl="1" rtl="0">
              <a:lnSpc>
                <a:spcPct val="115000"/>
              </a:lnSpc>
              <a:spcBef>
                <a:spcPts val="0"/>
              </a:spcBef>
              <a:spcAft>
                <a:spcPts val="0"/>
              </a:spcAft>
              <a:buNone/>
              <a:defRPr sz="600">
                <a:solidFill>
                  <a:schemeClr val="lt1"/>
                </a:solidFill>
              </a:defRPr>
            </a:lvl2pPr>
            <a:lvl3pPr lvl="2" rtl="0">
              <a:lnSpc>
                <a:spcPct val="115000"/>
              </a:lnSpc>
              <a:spcBef>
                <a:spcPts val="0"/>
              </a:spcBef>
              <a:spcAft>
                <a:spcPts val="0"/>
              </a:spcAft>
              <a:buNone/>
              <a:defRPr sz="600">
                <a:solidFill>
                  <a:schemeClr val="lt1"/>
                </a:solidFill>
              </a:defRPr>
            </a:lvl3pPr>
            <a:lvl4pPr lvl="3" rtl="0">
              <a:lnSpc>
                <a:spcPct val="115000"/>
              </a:lnSpc>
              <a:spcBef>
                <a:spcPts val="0"/>
              </a:spcBef>
              <a:spcAft>
                <a:spcPts val="0"/>
              </a:spcAft>
              <a:buNone/>
              <a:defRPr sz="600">
                <a:solidFill>
                  <a:schemeClr val="lt1"/>
                </a:solidFill>
              </a:defRPr>
            </a:lvl4pPr>
            <a:lvl5pPr lvl="4" rtl="0">
              <a:lnSpc>
                <a:spcPct val="115000"/>
              </a:lnSpc>
              <a:spcBef>
                <a:spcPts val="0"/>
              </a:spcBef>
              <a:spcAft>
                <a:spcPts val="0"/>
              </a:spcAft>
              <a:buNone/>
              <a:defRPr sz="600">
                <a:solidFill>
                  <a:schemeClr val="lt1"/>
                </a:solidFill>
              </a:defRPr>
            </a:lvl5pPr>
            <a:lvl6pPr lvl="5" rtl="0">
              <a:lnSpc>
                <a:spcPct val="115000"/>
              </a:lnSpc>
              <a:spcBef>
                <a:spcPts val="0"/>
              </a:spcBef>
              <a:spcAft>
                <a:spcPts val="0"/>
              </a:spcAft>
              <a:buNone/>
              <a:defRPr sz="600">
                <a:solidFill>
                  <a:schemeClr val="lt1"/>
                </a:solidFill>
              </a:defRPr>
            </a:lvl6pPr>
            <a:lvl7pPr lvl="6" rtl="0">
              <a:lnSpc>
                <a:spcPct val="115000"/>
              </a:lnSpc>
              <a:spcBef>
                <a:spcPts val="0"/>
              </a:spcBef>
              <a:spcAft>
                <a:spcPts val="0"/>
              </a:spcAft>
              <a:buNone/>
              <a:defRPr sz="600">
                <a:solidFill>
                  <a:schemeClr val="lt1"/>
                </a:solidFill>
              </a:defRPr>
            </a:lvl7pPr>
            <a:lvl8pPr lvl="7" rtl="0">
              <a:lnSpc>
                <a:spcPct val="115000"/>
              </a:lnSpc>
              <a:spcBef>
                <a:spcPts val="0"/>
              </a:spcBef>
              <a:spcAft>
                <a:spcPts val="0"/>
              </a:spcAft>
              <a:buNone/>
              <a:defRPr sz="600">
                <a:solidFill>
                  <a:schemeClr val="lt1"/>
                </a:solidFill>
              </a:defRPr>
            </a:lvl8pPr>
            <a:lvl9pPr lvl="8" rtl="0">
              <a:lnSpc>
                <a:spcPct val="115000"/>
              </a:lnSpc>
              <a:spcBef>
                <a:spcPts val="0"/>
              </a:spcBef>
              <a:spcAft>
                <a:spcPts val="0"/>
              </a:spcAft>
              <a:buNone/>
              <a:defRPr sz="600">
                <a:solidFill>
                  <a:schemeClr val="lt1"/>
                </a:solidFill>
              </a:defRPr>
            </a:lvl9pPr>
          </a:lstStyle>
          <a:p/>
        </p:txBody>
      </p:sp>
      <p:sp>
        <p:nvSpPr>
          <p:cNvPr id="1154" name="Google Shape;1154;p113"/>
          <p:cNvSpPr txBox="1"/>
          <p:nvPr>
            <p:ph idx="3" type="subTitle"/>
          </p:nvPr>
        </p:nvSpPr>
        <p:spPr>
          <a:xfrm>
            <a:off x="2459625"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p:txBody>
      </p:sp>
      <p:sp>
        <p:nvSpPr>
          <p:cNvPr id="1155" name="Google Shape;1155;p113"/>
          <p:cNvSpPr txBox="1"/>
          <p:nvPr>
            <p:ph idx="4" type="subTitle"/>
          </p:nvPr>
        </p:nvSpPr>
        <p:spPr>
          <a:xfrm>
            <a:off x="4245488"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p:txBody>
      </p:sp>
      <p:sp>
        <p:nvSpPr>
          <p:cNvPr id="1156" name="Google Shape;1156;p113"/>
          <p:cNvSpPr txBox="1"/>
          <p:nvPr>
            <p:ph idx="5" type="subTitle"/>
          </p:nvPr>
        </p:nvSpPr>
        <p:spPr>
          <a:xfrm>
            <a:off x="6031350"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1157" name="Shape 1157"/>
        <p:cNvGrpSpPr/>
        <p:nvPr/>
      </p:nvGrpSpPr>
      <p:grpSpPr>
        <a:xfrm>
          <a:off x="0" y="0"/>
          <a:ext cx="0" cy="0"/>
          <a:chOff x="0" y="0"/>
          <a:chExt cx="0" cy="0"/>
        </a:xfrm>
      </p:grpSpPr>
      <p:sp>
        <p:nvSpPr>
          <p:cNvPr id="1158" name="Google Shape;1158;p114"/>
          <p:cNvSpPr txBox="1"/>
          <p:nvPr>
            <p:ph type="title"/>
          </p:nvPr>
        </p:nvSpPr>
        <p:spPr>
          <a:xfrm>
            <a:off x="663788" y="653812"/>
            <a:ext cx="7816500" cy="991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3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p:txBody>
      </p:sp>
      <p:cxnSp>
        <p:nvCxnSpPr>
          <p:cNvPr id="1159" name="Google Shape;1159;p11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60" name="Google Shape;1160;p11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1161" name="Google Shape;1161;p11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62" name="Google Shape;1162;p11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63" name="Google Shape;1163;p11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64" name="Google Shape;1164;p114"/>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165" name="Google Shape;1165;p114"/>
          <p:cNvSpPr txBox="1"/>
          <p:nvPr>
            <p:ph idx="3" type="subTitle"/>
          </p:nvPr>
        </p:nvSpPr>
        <p:spPr>
          <a:xfrm>
            <a:off x="2459625"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p:txBody>
      </p:sp>
      <p:sp>
        <p:nvSpPr>
          <p:cNvPr id="1166" name="Google Shape;1166;p114"/>
          <p:cNvSpPr txBox="1"/>
          <p:nvPr>
            <p:ph idx="4" type="subTitle"/>
          </p:nvPr>
        </p:nvSpPr>
        <p:spPr>
          <a:xfrm>
            <a:off x="4245488"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p:txBody>
      </p:sp>
      <p:sp>
        <p:nvSpPr>
          <p:cNvPr id="1167" name="Google Shape;1167;p114"/>
          <p:cNvSpPr txBox="1"/>
          <p:nvPr>
            <p:ph idx="5" type="subTitle"/>
          </p:nvPr>
        </p:nvSpPr>
        <p:spPr>
          <a:xfrm>
            <a:off x="6031350"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4">
  <p:cSld name="CUSTOM_4_24">
    <p:spTree>
      <p:nvGrpSpPr>
        <p:cNvPr id="1168" name="Shape 1168"/>
        <p:cNvGrpSpPr/>
        <p:nvPr/>
      </p:nvGrpSpPr>
      <p:grpSpPr>
        <a:xfrm>
          <a:off x="0" y="0"/>
          <a:ext cx="0" cy="0"/>
          <a:chOff x="0" y="0"/>
          <a:chExt cx="0" cy="0"/>
        </a:xfrm>
      </p:grpSpPr>
      <p:sp>
        <p:nvSpPr>
          <p:cNvPr id="1169" name="Google Shape;1169;p11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170" name="Google Shape;1170;p11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71" name="Google Shape;1171;p11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172" name="Google Shape;1172;p11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73" name="Google Shape;1173;p11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174" name="Google Shape;1174;p11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RED HAT CONFIDENTIAL</a:t>
            </a:r>
            <a:endParaRPr sz="500">
              <a:solidFill>
                <a:srgbClr val="666666"/>
              </a:solidFill>
              <a:latin typeface="Overpass Light"/>
              <a:ea typeface="Overpass Light"/>
              <a:cs typeface="Overpass Light"/>
              <a:sym typeface="Overpass Light"/>
            </a:endParaRPr>
          </a:p>
        </p:txBody>
      </p:sp>
      <p:pic>
        <p:nvPicPr>
          <p:cNvPr id="1175" name="Google Shape;1175;p11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76" name="Google Shape;1176;p11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p:cSld name="CUSTOM_4_9_1">
    <p:spTree>
      <p:nvGrpSpPr>
        <p:cNvPr id="1177" name="Shape 1177"/>
        <p:cNvGrpSpPr/>
        <p:nvPr/>
      </p:nvGrpSpPr>
      <p:grpSpPr>
        <a:xfrm>
          <a:off x="0" y="0"/>
          <a:ext cx="0" cy="0"/>
          <a:chOff x="0" y="0"/>
          <a:chExt cx="0" cy="0"/>
        </a:xfrm>
      </p:grpSpPr>
      <p:sp>
        <p:nvSpPr>
          <p:cNvPr id="1178" name="Google Shape;1178;p11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179" name="Google Shape;1179;p11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80" name="Google Shape;1180;p11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181" name="Google Shape;1181;p11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1182" name="Google Shape;1182;p11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83" name="Google Shape;1183;p11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84" name="Shape 1184"/>
        <p:cNvGrpSpPr/>
        <p:nvPr/>
      </p:nvGrpSpPr>
      <p:grpSpPr>
        <a:xfrm>
          <a:off x="0" y="0"/>
          <a:ext cx="0" cy="0"/>
          <a:chOff x="0" y="0"/>
          <a:chExt cx="0" cy="0"/>
        </a:xfrm>
      </p:grpSpPr>
      <p:sp>
        <p:nvSpPr>
          <p:cNvPr id="1185" name="Google Shape;1185;p1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1">
  <p:cSld name="CUSTOM_4_17_4">
    <p:spTree>
      <p:nvGrpSpPr>
        <p:cNvPr id="1186" name="Shape 1186"/>
        <p:cNvGrpSpPr/>
        <p:nvPr/>
      </p:nvGrpSpPr>
      <p:grpSpPr>
        <a:xfrm>
          <a:off x="0" y="0"/>
          <a:ext cx="0" cy="0"/>
          <a:chOff x="0" y="0"/>
          <a:chExt cx="0" cy="0"/>
        </a:xfrm>
      </p:grpSpPr>
      <p:sp>
        <p:nvSpPr>
          <p:cNvPr id="1187" name="Google Shape;1187;p11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188" name="Google Shape;1188;p118"/>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189" name="Google Shape;1189;p11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90" name="Google Shape;1190;p11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191" name="Google Shape;1191;p11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192" name="Google Shape;1192;p118"/>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193" name="Google Shape;1193;p118"/>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194" name="Google Shape;1194;p118"/>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32">
    <p:spTree>
      <p:nvGrpSpPr>
        <p:cNvPr id="1195" name="Shape 1195"/>
        <p:cNvGrpSpPr/>
        <p:nvPr/>
      </p:nvGrpSpPr>
      <p:grpSpPr>
        <a:xfrm>
          <a:off x="0" y="0"/>
          <a:ext cx="0" cy="0"/>
          <a:chOff x="0" y="0"/>
          <a:chExt cx="0" cy="0"/>
        </a:xfrm>
      </p:grpSpPr>
      <p:sp>
        <p:nvSpPr>
          <p:cNvPr id="1196" name="Google Shape;1196;p11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197" name="Google Shape;1197;p11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98" name="Google Shape;1198;p11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199" name="Google Shape;1199;p11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00" name="Google Shape;1200;p11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6">
  <p:cSld name="CUSTOM_4_3_7">
    <p:spTree>
      <p:nvGrpSpPr>
        <p:cNvPr id="1201" name="Shape 1201"/>
        <p:cNvGrpSpPr/>
        <p:nvPr/>
      </p:nvGrpSpPr>
      <p:grpSpPr>
        <a:xfrm>
          <a:off x="0" y="0"/>
          <a:ext cx="0" cy="0"/>
          <a:chOff x="0" y="0"/>
          <a:chExt cx="0" cy="0"/>
        </a:xfrm>
      </p:grpSpPr>
      <p:cxnSp>
        <p:nvCxnSpPr>
          <p:cNvPr id="1202" name="Google Shape;1202;p12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203" name="Google Shape;1203;p120"/>
          <p:cNvSpPr txBox="1"/>
          <p:nvPr>
            <p:ph idx="1" type="subTitle"/>
          </p:nvPr>
        </p:nvSpPr>
        <p:spPr>
          <a:xfrm>
            <a:off x="335825" y="196453"/>
            <a:ext cx="3861600" cy="3027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9pPr>
          </a:lstStyle>
          <a:p/>
        </p:txBody>
      </p:sp>
      <p:cxnSp>
        <p:nvCxnSpPr>
          <p:cNvPr id="1204" name="Google Shape;1204;p12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05" name="Google Shape;1205;p12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206" name="Google Shape;1206;p120"/>
          <p:cNvSpPr txBox="1"/>
          <p:nvPr>
            <p:ph idx="2" type="subTitle"/>
          </p:nvPr>
        </p:nvSpPr>
        <p:spPr>
          <a:xfrm>
            <a:off x="663799" y="4627175"/>
            <a:ext cx="6590700" cy="4197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900">
                <a:solidFill>
                  <a:srgbClr val="4D4D4F"/>
                </a:solidFill>
                <a:latin typeface="Red Hat Display"/>
                <a:ea typeface="Red Hat Display"/>
                <a:cs typeface="Red Hat Display"/>
                <a:sym typeface="Red Hat Display"/>
              </a:defRPr>
            </a:lvl1pPr>
            <a:lvl2pPr lvl="1"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2pPr>
            <a:lvl3pPr lvl="2"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3pPr>
            <a:lvl4pPr lvl="3"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4pPr>
            <a:lvl5pPr lvl="4"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5pPr>
            <a:lvl6pPr lvl="5"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6pPr>
            <a:lvl7pPr lvl="6"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7pPr>
            <a:lvl8pPr lvl="7"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8pPr>
            <a:lvl9pPr lvl="8"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9pPr>
          </a:lstStyle>
          <a:p/>
        </p:txBody>
      </p:sp>
      <p:sp>
        <p:nvSpPr>
          <p:cNvPr id="1207" name="Google Shape;1207;p120"/>
          <p:cNvSpPr txBox="1"/>
          <p:nvPr>
            <p:ph type="title"/>
          </p:nvPr>
        </p:nvSpPr>
        <p:spPr>
          <a:xfrm>
            <a:off x="335825" y="499000"/>
            <a:ext cx="8472300" cy="419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20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2pPr>
            <a:lvl3pPr lvl="2"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3pPr>
            <a:lvl4pPr lvl="3"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4pPr>
            <a:lvl5pPr lvl="4"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5pPr>
            <a:lvl6pPr lvl="5"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6pPr>
            <a:lvl7pPr lvl="6"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7pPr>
            <a:lvl8pPr lvl="7"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8pPr>
            <a:lvl9pPr lvl="8"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9pPr>
          </a:lstStyle>
          <a:p/>
        </p:txBody>
      </p:sp>
      <p:pic>
        <p:nvPicPr>
          <p:cNvPr id="1208" name="Google Shape;1208;p12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3">
  <p:cSld name="CUSTOM_4_97">
    <p:spTree>
      <p:nvGrpSpPr>
        <p:cNvPr id="1209" name="Shape 1209"/>
        <p:cNvGrpSpPr/>
        <p:nvPr/>
      </p:nvGrpSpPr>
      <p:grpSpPr>
        <a:xfrm>
          <a:off x="0" y="0"/>
          <a:ext cx="0" cy="0"/>
          <a:chOff x="0" y="0"/>
          <a:chExt cx="0" cy="0"/>
        </a:xfrm>
      </p:grpSpPr>
      <p:sp>
        <p:nvSpPr>
          <p:cNvPr id="1210" name="Google Shape;1210;p121"/>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211" name="Google Shape;1211;p12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212" name="Google Shape;1212;p12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213" name="Google Shape;1213;p121"/>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214" name="Google Shape;1214;p12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215" name="Google Shape;1215;p12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216" name="Google Shape;1216;p12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17" name="Google Shape;1217;p121"/>
          <p:cNvSpPr txBox="1"/>
          <p:nvPr>
            <p:ph idx="2" type="subTitle"/>
          </p:nvPr>
        </p:nvSpPr>
        <p:spPr>
          <a:xfrm>
            <a:off x="663788" y="4627163"/>
            <a:ext cx="6887400" cy="4200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98">
    <p:spTree>
      <p:nvGrpSpPr>
        <p:cNvPr id="1218" name="Shape 1218"/>
        <p:cNvGrpSpPr/>
        <p:nvPr/>
      </p:nvGrpSpPr>
      <p:grpSpPr>
        <a:xfrm>
          <a:off x="0" y="0"/>
          <a:ext cx="0" cy="0"/>
          <a:chOff x="0" y="0"/>
          <a:chExt cx="0" cy="0"/>
        </a:xfrm>
      </p:grpSpPr>
      <p:sp>
        <p:nvSpPr>
          <p:cNvPr id="1219" name="Google Shape;1219;p122"/>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220" name="Google Shape;1220;p12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221" name="Google Shape;1221;p12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222" name="Google Shape;1222;p122"/>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223" name="Google Shape;1223;p12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224" name="Google Shape;1224;p12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225" name="Google Shape;1225;p12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26" name="Google Shape;1226;p122"/>
          <p:cNvSpPr txBox="1"/>
          <p:nvPr>
            <p:ph idx="2" type="subTitle"/>
          </p:nvPr>
        </p:nvSpPr>
        <p:spPr>
          <a:xfrm>
            <a:off x="663788" y="4627163"/>
            <a:ext cx="6887400" cy="4200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99">
    <p:spTree>
      <p:nvGrpSpPr>
        <p:cNvPr id="1227" name="Shape 1227"/>
        <p:cNvGrpSpPr/>
        <p:nvPr/>
      </p:nvGrpSpPr>
      <p:grpSpPr>
        <a:xfrm>
          <a:off x="0" y="0"/>
          <a:ext cx="0" cy="0"/>
          <a:chOff x="0" y="0"/>
          <a:chExt cx="0" cy="0"/>
        </a:xfrm>
      </p:grpSpPr>
      <p:sp>
        <p:nvSpPr>
          <p:cNvPr id="1228" name="Google Shape;1228;p123"/>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229" name="Google Shape;1229;p12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230" name="Google Shape;1230;p12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231" name="Google Shape;1231;p123"/>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232" name="Google Shape;1232;p12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233" name="Google Shape;1233;p12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34" name="Google Shape;1234;p123"/>
          <p:cNvSpPr txBox="1"/>
          <p:nvPr>
            <p:ph idx="2" type="subTitle"/>
          </p:nvPr>
        </p:nvSpPr>
        <p:spPr>
          <a:xfrm>
            <a:off x="663788" y="4627163"/>
            <a:ext cx="6887400" cy="4200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1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 name="Google Shape;55;p1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6" name="Google Shape;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1">
  <p:cSld name="CUSTOM_4_31_1">
    <p:spTree>
      <p:nvGrpSpPr>
        <p:cNvPr id="1235" name="Shape 1235"/>
        <p:cNvGrpSpPr/>
        <p:nvPr/>
      </p:nvGrpSpPr>
      <p:grpSpPr>
        <a:xfrm>
          <a:off x="0" y="0"/>
          <a:ext cx="0" cy="0"/>
          <a:chOff x="0" y="0"/>
          <a:chExt cx="0" cy="0"/>
        </a:xfrm>
      </p:grpSpPr>
      <p:sp>
        <p:nvSpPr>
          <p:cNvPr id="1236" name="Google Shape;1236;p124"/>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237" name="Google Shape;1237;p12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238" name="Google Shape;1238;p12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239" name="Google Shape;1239;p124"/>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240" name="Google Shape;1240;p12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241" name="Google Shape;1241;p12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42" name="Google Shape;1242;p124"/>
          <p:cNvSpPr txBox="1"/>
          <p:nvPr>
            <p:ph idx="2" type="subTitle"/>
          </p:nvPr>
        </p:nvSpPr>
        <p:spPr>
          <a:xfrm>
            <a:off x="663788" y="4627163"/>
            <a:ext cx="6887400" cy="4200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100">
    <p:spTree>
      <p:nvGrpSpPr>
        <p:cNvPr id="1243" name="Shape 1243"/>
        <p:cNvGrpSpPr/>
        <p:nvPr/>
      </p:nvGrpSpPr>
      <p:grpSpPr>
        <a:xfrm>
          <a:off x="0" y="0"/>
          <a:ext cx="0" cy="0"/>
          <a:chOff x="0" y="0"/>
          <a:chExt cx="0" cy="0"/>
        </a:xfrm>
      </p:grpSpPr>
      <p:sp>
        <p:nvSpPr>
          <p:cNvPr id="1244" name="Google Shape;1244;p125"/>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245" name="Google Shape;1245;p12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246" name="Google Shape;1246;p12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247" name="Google Shape;1247;p125"/>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248" name="Google Shape;1248;p12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249" name="Google Shape;1249;p12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50" name="Google Shape;1250;p125"/>
          <p:cNvSpPr txBox="1"/>
          <p:nvPr>
            <p:ph idx="2" type="subTitle"/>
          </p:nvPr>
        </p:nvSpPr>
        <p:spPr>
          <a:xfrm>
            <a:off x="663788" y="4627163"/>
            <a:ext cx="6887400" cy="4200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9">
  <p:cSld name="CUSTOM_4_29">
    <p:spTree>
      <p:nvGrpSpPr>
        <p:cNvPr id="1251" name="Shape 1251"/>
        <p:cNvGrpSpPr/>
        <p:nvPr/>
      </p:nvGrpSpPr>
      <p:grpSpPr>
        <a:xfrm>
          <a:off x="0" y="0"/>
          <a:ext cx="0" cy="0"/>
          <a:chOff x="0" y="0"/>
          <a:chExt cx="0" cy="0"/>
        </a:xfrm>
      </p:grpSpPr>
      <p:sp>
        <p:nvSpPr>
          <p:cNvPr id="1252" name="Google Shape;1252;p12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253" name="Google Shape;1253;p12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254" name="Google Shape;1254;p12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255" name="Google Shape;1255;p12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56" name="Google Shape;1256;p12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257" name="Google Shape;1257;p126"/>
          <p:cNvSpPr txBox="1"/>
          <p:nvPr/>
        </p:nvSpPr>
        <p:spPr>
          <a:xfrm>
            <a:off x="6642391" y="202369"/>
            <a:ext cx="21228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500">
              <a:solidFill>
                <a:srgbClr val="666666"/>
              </a:solidFill>
              <a:latin typeface="Overpass Light"/>
              <a:ea typeface="Overpass Light"/>
              <a:cs typeface="Overpass Light"/>
              <a:sym typeface="Overpass Light"/>
            </a:endParaRPr>
          </a:p>
        </p:txBody>
      </p:sp>
      <p:pic>
        <p:nvPicPr>
          <p:cNvPr id="1258" name="Google Shape;1258;p12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59" name="Google Shape;1259;p12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260" name="Google Shape;1260;p126"/>
          <p:cNvSpPr txBox="1"/>
          <p:nvPr/>
        </p:nvSpPr>
        <p:spPr>
          <a:xfrm>
            <a:off x="6478519" y="202369"/>
            <a:ext cx="22869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Clr>
                <a:schemeClr val="dk1"/>
              </a:buClr>
              <a:buSzPts val="800"/>
              <a:buFont typeface="Arial"/>
              <a:buNone/>
            </a:pPr>
            <a:r>
              <a:t/>
            </a:r>
            <a:endParaRPr b="1" sz="600">
              <a:solidFill>
                <a:srgbClr val="666666"/>
              </a:solidFill>
              <a:latin typeface="Overpass"/>
              <a:ea typeface="Overpass"/>
              <a:cs typeface="Overpass"/>
              <a:sym typeface="Overpass"/>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ive column">
  <p:cSld name="CUSTOM_4_5_1">
    <p:spTree>
      <p:nvGrpSpPr>
        <p:cNvPr id="1261" name="Shape 1261"/>
        <p:cNvGrpSpPr/>
        <p:nvPr/>
      </p:nvGrpSpPr>
      <p:grpSpPr>
        <a:xfrm>
          <a:off x="0" y="0"/>
          <a:ext cx="0" cy="0"/>
          <a:chOff x="0" y="0"/>
          <a:chExt cx="0" cy="0"/>
        </a:xfrm>
      </p:grpSpPr>
      <p:sp>
        <p:nvSpPr>
          <p:cNvPr id="1262" name="Google Shape;1262;p12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263" name="Google Shape;1263;p12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264" name="Google Shape;1264;p12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65" name="Google Shape;1265;p12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66" name="Google Shape;1266;p12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67" name="Google Shape;1267;p12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68" name="Google Shape;1268;p12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269" name="Google Shape;1269;p127"/>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270" name="Google Shape;1270;p127"/>
          <p:cNvSpPr txBox="1"/>
          <p:nvPr>
            <p:ph idx="4" type="subTitle"/>
          </p:nvPr>
        </p:nvSpPr>
        <p:spPr>
          <a:xfrm>
            <a:off x="663803" y="3044625"/>
            <a:ext cx="14382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271" name="Google Shape;1271;p127"/>
          <p:cNvSpPr txBox="1"/>
          <p:nvPr>
            <p:ph idx="5" type="subTitle"/>
          </p:nvPr>
        </p:nvSpPr>
        <p:spPr>
          <a:xfrm>
            <a:off x="663788" y="2718263"/>
            <a:ext cx="14382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272" name="Google Shape;1272;p127"/>
          <p:cNvSpPr txBox="1"/>
          <p:nvPr>
            <p:ph idx="6" type="subTitle"/>
          </p:nvPr>
        </p:nvSpPr>
        <p:spPr>
          <a:xfrm>
            <a:off x="5514458" y="3044625"/>
            <a:ext cx="14382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273" name="Google Shape;1273;p127"/>
          <p:cNvSpPr txBox="1"/>
          <p:nvPr>
            <p:ph idx="7" type="subTitle"/>
          </p:nvPr>
        </p:nvSpPr>
        <p:spPr>
          <a:xfrm>
            <a:off x="5514443" y="2718263"/>
            <a:ext cx="14382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274" name="Google Shape;1274;p127"/>
          <p:cNvSpPr txBox="1"/>
          <p:nvPr>
            <p:ph idx="8" type="subTitle"/>
          </p:nvPr>
        </p:nvSpPr>
        <p:spPr>
          <a:xfrm>
            <a:off x="3897573" y="3044625"/>
            <a:ext cx="14382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275" name="Google Shape;1275;p127"/>
          <p:cNvSpPr txBox="1"/>
          <p:nvPr>
            <p:ph idx="9" type="subTitle"/>
          </p:nvPr>
        </p:nvSpPr>
        <p:spPr>
          <a:xfrm>
            <a:off x="3897558" y="2718263"/>
            <a:ext cx="14382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276" name="Google Shape;1276;p127"/>
          <p:cNvSpPr txBox="1"/>
          <p:nvPr>
            <p:ph idx="13" type="subTitle"/>
          </p:nvPr>
        </p:nvSpPr>
        <p:spPr>
          <a:xfrm>
            <a:off x="2280688" y="3044625"/>
            <a:ext cx="14382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277" name="Google Shape;1277;p127"/>
          <p:cNvSpPr txBox="1"/>
          <p:nvPr>
            <p:ph idx="14" type="subTitle"/>
          </p:nvPr>
        </p:nvSpPr>
        <p:spPr>
          <a:xfrm>
            <a:off x="2280673" y="2718263"/>
            <a:ext cx="14382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278" name="Google Shape;1278;p127"/>
          <p:cNvSpPr txBox="1"/>
          <p:nvPr>
            <p:ph idx="15" type="subTitle"/>
          </p:nvPr>
        </p:nvSpPr>
        <p:spPr>
          <a:xfrm>
            <a:off x="7042026" y="3044625"/>
            <a:ext cx="14382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279" name="Google Shape;1279;p127"/>
          <p:cNvSpPr txBox="1"/>
          <p:nvPr>
            <p:ph idx="16" type="subTitle"/>
          </p:nvPr>
        </p:nvSpPr>
        <p:spPr>
          <a:xfrm>
            <a:off x="7042011" y="2718263"/>
            <a:ext cx="14382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Tree>
  </p:cSld>
  <p:clrMapOvr>
    <a:masterClrMapping/>
  </p:clrMapOvr>
  <p:extLst>
    <p:ext uri="{DCECCB84-F9BA-43D5-87BE-67443E8EF086}">
      <p15:sldGuideLst>
        <p15:guide id="1" pos="418">
          <p15:clr>
            <a:srgbClr val="FA7B17"/>
          </p15:clr>
        </p15:guide>
        <p15:guide id="2" pos="5342">
          <p15:clr>
            <a:srgbClr val="FA7B17"/>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4 1">
  <p:cSld name="CUSTOM_4_35">
    <p:spTree>
      <p:nvGrpSpPr>
        <p:cNvPr id="1280" name="Shape 1280"/>
        <p:cNvGrpSpPr/>
        <p:nvPr/>
      </p:nvGrpSpPr>
      <p:grpSpPr>
        <a:xfrm>
          <a:off x="0" y="0"/>
          <a:ext cx="0" cy="0"/>
          <a:chOff x="0" y="0"/>
          <a:chExt cx="0" cy="0"/>
        </a:xfrm>
      </p:grpSpPr>
      <p:sp>
        <p:nvSpPr>
          <p:cNvPr id="1281" name="Google Shape;1281;p12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282" name="Google Shape;1282;p12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283" name="Google Shape;1283;p12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284" name="Google Shape;1284;p12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85" name="Google Shape;1285;p12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286" name="Google Shape;1286;p12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87" name="Google Shape;1287;p12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2">
  <p:cSld name="CUSTOM_4_32_3">
    <p:spTree>
      <p:nvGrpSpPr>
        <p:cNvPr id="1288" name="Shape 1288"/>
        <p:cNvGrpSpPr/>
        <p:nvPr/>
      </p:nvGrpSpPr>
      <p:grpSpPr>
        <a:xfrm>
          <a:off x="0" y="0"/>
          <a:ext cx="0" cy="0"/>
          <a:chOff x="0" y="0"/>
          <a:chExt cx="0" cy="0"/>
        </a:xfrm>
      </p:grpSpPr>
      <p:sp>
        <p:nvSpPr>
          <p:cNvPr id="1289" name="Google Shape;1289;p12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290" name="Google Shape;1290;p12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291" name="Google Shape;1291;p12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292" name="Google Shape;1292;p12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93" name="Google Shape;1293;p12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22">
    <p:spTree>
      <p:nvGrpSpPr>
        <p:cNvPr id="1294" name="Shape 1294"/>
        <p:cNvGrpSpPr/>
        <p:nvPr/>
      </p:nvGrpSpPr>
      <p:grpSpPr>
        <a:xfrm>
          <a:off x="0" y="0"/>
          <a:ext cx="0" cy="0"/>
          <a:chOff x="0" y="0"/>
          <a:chExt cx="0" cy="0"/>
        </a:xfrm>
      </p:grpSpPr>
      <p:sp>
        <p:nvSpPr>
          <p:cNvPr id="1295" name="Google Shape;1295;p130"/>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296" name="Google Shape;1296;p13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297" name="Google Shape;1297;p13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298" name="Google Shape;1298;p130"/>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299" name="Google Shape;1299;p13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300" name="Google Shape;1300;p13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01" name="Google Shape;1301;p130"/>
          <p:cNvSpPr txBox="1"/>
          <p:nvPr>
            <p:ph idx="2" type="subTitle"/>
          </p:nvPr>
        </p:nvSpPr>
        <p:spPr>
          <a:xfrm>
            <a:off x="663788" y="4627163"/>
            <a:ext cx="6887400" cy="4200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2">
  <p:cSld name="CUSTOM_4_23_2">
    <p:spTree>
      <p:nvGrpSpPr>
        <p:cNvPr id="1302" name="Shape 1302"/>
        <p:cNvGrpSpPr/>
        <p:nvPr/>
      </p:nvGrpSpPr>
      <p:grpSpPr>
        <a:xfrm>
          <a:off x="0" y="0"/>
          <a:ext cx="0" cy="0"/>
          <a:chOff x="0" y="0"/>
          <a:chExt cx="0" cy="0"/>
        </a:xfrm>
      </p:grpSpPr>
      <p:sp>
        <p:nvSpPr>
          <p:cNvPr id="1303" name="Google Shape;1303;p13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304" name="Google Shape;1304;p13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305" name="Google Shape;1305;p13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306" name="Google Shape;1306;p13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307" name="Google Shape;1307;p13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308" name="Google Shape;1308;p13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09" name="Google Shape;1309;p13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310" name="Shape 1310"/>
        <p:cNvGrpSpPr/>
        <p:nvPr/>
      </p:nvGrpSpPr>
      <p:grpSpPr>
        <a:xfrm>
          <a:off x="0" y="0"/>
          <a:ext cx="0" cy="0"/>
          <a:chOff x="0" y="0"/>
          <a:chExt cx="0" cy="0"/>
        </a:xfrm>
      </p:grpSpPr>
      <p:sp>
        <p:nvSpPr>
          <p:cNvPr id="1311" name="Google Shape;1311;p132"/>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4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12" name="Google Shape;1312;p132"/>
          <p:cNvSpPr txBox="1"/>
          <p:nvPr>
            <p:ph idx="1" type="body"/>
          </p:nvPr>
        </p:nvSpPr>
        <p:spPr>
          <a:xfrm>
            <a:off x="628650" y="1243770"/>
            <a:ext cx="7886700" cy="33966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13" name="Google Shape;1313;p132"/>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Line) &amp; 1 Col">
  <p:cSld name="Title (1 Line) &amp; 1 Col">
    <p:spTree>
      <p:nvGrpSpPr>
        <p:cNvPr id="1314" name="Shape 1314"/>
        <p:cNvGrpSpPr/>
        <p:nvPr/>
      </p:nvGrpSpPr>
      <p:grpSpPr>
        <a:xfrm>
          <a:off x="0" y="0"/>
          <a:ext cx="0" cy="0"/>
          <a:chOff x="0" y="0"/>
          <a:chExt cx="0" cy="0"/>
        </a:xfrm>
      </p:grpSpPr>
      <p:sp>
        <p:nvSpPr>
          <p:cNvPr id="1315" name="Google Shape;1315;p133"/>
          <p:cNvSpPr txBox="1"/>
          <p:nvPr>
            <p:ph idx="1" type="body"/>
          </p:nvPr>
        </p:nvSpPr>
        <p:spPr>
          <a:xfrm>
            <a:off x="541877" y="1108071"/>
            <a:ext cx="8060100" cy="3521100"/>
          </a:xfrm>
          <a:prstGeom prst="rect">
            <a:avLst/>
          </a:prstGeom>
          <a:noFill/>
          <a:ln>
            <a:noFill/>
          </a:ln>
        </p:spPr>
        <p:txBody>
          <a:bodyPr anchorCtr="0" anchor="t" bIns="0" lIns="0" spcFirstLastPara="1" rIns="0" wrap="square" tIns="0">
            <a:noAutofit/>
          </a:bodyPr>
          <a:lstStyle>
            <a:lvl1pPr indent="-304800" lvl="0" marL="457200" rtl="0" algn="l">
              <a:lnSpc>
                <a:spcPct val="110000"/>
              </a:lnSpc>
              <a:spcBef>
                <a:spcPts val="0"/>
              </a:spcBef>
              <a:spcAft>
                <a:spcPts val="0"/>
              </a:spcAft>
              <a:buSzPts val="1200"/>
              <a:buChar char="▪"/>
              <a:defRPr/>
            </a:lvl1pPr>
            <a:lvl2pPr indent="-317500" lvl="1" marL="914400" rtl="0" algn="l">
              <a:lnSpc>
                <a:spcPct val="112000"/>
              </a:lnSpc>
              <a:spcBef>
                <a:spcPts val="800"/>
              </a:spcBef>
              <a:spcAft>
                <a:spcPts val="0"/>
              </a:spcAft>
              <a:buSzPts val="1400"/>
              <a:buChar char="•"/>
              <a:defRPr/>
            </a:lvl2pPr>
            <a:lvl3pPr indent="-317500" lvl="2" marL="1371600" rtl="0" algn="l">
              <a:lnSpc>
                <a:spcPct val="120000"/>
              </a:lnSpc>
              <a:spcBef>
                <a:spcPts val="600"/>
              </a:spcBef>
              <a:spcAft>
                <a:spcPts val="0"/>
              </a:spcAft>
              <a:buSzPts val="1400"/>
              <a:buChar char="•"/>
              <a:defRPr/>
            </a:lvl3pPr>
            <a:lvl4pPr indent="-317500" lvl="3" marL="1828800" rtl="0" algn="l">
              <a:lnSpc>
                <a:spcPct val="120000"/>
              </a:lnSpc>
              <a:spcBef>
                <a:spcPts val="600"/>
              </a:spcBef>
              <a:spcAft>
                <a:spcPts val="0"/>
              </a:spcAft>
              <a:buSzPts val="1400"/>
              <a:buChar char="–"/>
              <a:defRPr/>
            </a:lvl4pPr>
            <a:lvl5pPr indent="-317500" lvl="4" marL="2286000" rtl="0" algn="l">
              <a:lnSpc>
                <a:spcPct val="120000"/>
              </a:lnSpc>
              <a:spcBef>
                <a:spcPts val="600"/>
              </a:spcBef>
              <a:spcAft>
                <a:spcPts val="0"/>
              </a:spcAft>
              <a:buSzPts val="1400"/>
              <a:buChar char="•"/>
              <a:defRPr/>
            </a:lvl5pPr>
            <a:lvl6pPr indent="-317500" lvl="5" marL="2743200" rtl="0" algn="l">
              <a:lnSpc>
                <a:spcPct val="95000"/>
              </a:lnSpc>
              <a:spcBef>
                <a:spcPts val="600"/>
              </a:spcBef>
              <a:spcAft>
                <a:spcPts val="0"/>
              </a:spcAft>
              <a:buSzPts val="1400"/>
              <a:buChar char="•"/>
              <a:defRPr/>
            </a:lvl6pPr>
            <a:lvl7pPr indent="-317500" lvl="6" marL="3200400" rtl="0" algn="l">
              <a:lnSpc>
                <a:spcPct val="95000"/>
              </a:lnSpc>
              <a:spcBef>
                <a:spcPts val="300"/>
              </a:spcBef>
              <a:spcAft>
                <a:spcPts val="0"/>
              </a:spcAft>
              <a:buSzPts val="1400"/>
              <a:buChar char="•"/>
              <a:defRPr/>
            </a:lvl7pPr>
            <a:lvl8pPr indent="-317500" lvl="7" marL="3657600" rtl="0" algn="l">
              <a:lnSpc>
                <a:spcPct val="95000"/>
              </a:lnSpc>
              <a:spcBef>
                <a:spcPts val="300"/>
              </a:spcBef>
              <a:spcAft>
                <a:spcPts val="0"/>
              </a:spcAft>
              <a:buSzPts val="1400"/>
              <a:buChar char="•"/>
              <a:defRPr/>
            </a:lvl8pPr>
            <a:lvl9pPr indent="-317500" lvl="8" marL="4114800" rtl="0" algn="l">
              <a:lnSpc>
                <a:spcPct val="95000"/>
              </a:lnSpc>
              <a:spcBef>
                <a:spcPts val="300"/>
              </a:spcBef>
              <a:spcAft>
                <a:spcPts val="0"/>
              </a:spcAft>
              <a:buSzPts val="1400"/>
              <a:buChar char="•"/>
              <a:defRPr/>
            </a:lvl9pPr>
          </a:lstStyle>
          <a:p/>
        </p:txBody>
      </p:sp>
      <p:sp>
        <p:nvSpPr>
          <p:cNvPr id="1316" name="Google Shape;1316;p133"/>
          <p:cNvSpPr txBox="1"/>
          <p:nvPr>
            <p:ph type="title"/>
          </p:nvPr>
        </p:nvSpPr>
        <p:spPr>
          <a:xfrm>
            <a:off x="541877" y="483394"/>
            <a:ext cx="8060100" cy="274200"/>
          </a:xfrm>
          <a:prstGeom prst="rect">
            <a:avLst/>
          </a:prstGeom>
          <a:noFill/>
          <a:ln>
            <a:noFill/>
          </a:ln>
        </p:spPr>
        <p:txBody>
          <a:bodyPr anchorCtr="0" anchor="t" bIns="0" lIns="0" spcFirstLastPara="1" rIns="0" wrap="square" tIns="0">
            <a:noAutofit/>
          </a:bodyPr>
          <a:lstStyle>
            <a:lvl1pPr lvl="0" rtl="0" algn="l">
              <a:lnSpc>
                <a:spcPct val="95000"/>
              </a:lnSpc>
              <a:spcBef>
                <a:spcPts val="0"/>
              </a:spcBef>
              <a:spcAft>
                <a:spcPts val="0"/>
              </a:spcAft>
              <a:buSzPts val="1100"/>
              <a:buNone/>
              <a:defRPr sz="2000">
                <a:solidFill>
                  <a:srgbClr val="000000"/>
                </a:solidFill>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7" name="Shape 57"/>
        <p:cNvGrpSpPr/>
        <p:nvPr/>
      </p:nvGrpSpPr>
      <p:grpSpPr>
        <a:xfrm>
          <a:off x="0" y="0"/>
          <a:ext cx="0" cy="0"/>
          <a:chOff x="0" y="0"/>
          <a:chExt cx="0" cy="0"/>
        </a:xfrm>
      </p:grpSpPr>
      <p:sp>
        <p:nvSpPr>
          <p:cNvPr id="58" name="Google Shape;58;p1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9" name="Google Shape;5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17" name="Shape 1317"/>
        <p:cNvGrpSpPr/>
        <p:nvPr/>
      </p:nvGrpSpPr>
      <p:grpSpPr>
        <a:xfrm>
          <a:off x="0" y="0"/>
          <a:ext cx="0" cy="0"/>
          <a:chOff x="0" y="0"/>
          <a:chExt cx="0" cy="0"/>
        </a:xfrm>
      </p:grpSpPr>
      <p:sp>
        <p:nvSpPr>
          <p:cNvPr id="1318" name="Google Shape;1318;p134"/>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319" name="Google Shape;1319;p134"/>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
        <p:nvSpPr>
          <p:cNvPr id="1320" name="Google Shape;1320;p1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2">
  <p:cSld name="Three Content2">
    <p:spTree>
      <p:nvGrpSpPr>
        <p:cNvPr id="1321" name="Shape 1321"/>
        <p:cNvGrpSpPr/>
        <p:nvPr/>
      </p:nvGrpSpPr>
      <p:grpSpPr>
        <a:xfrm>
          <a:off x="0" y="0"/>
          <a:ext cx="0" cy="0"/>
          <a:chOff x="0" y="0"/>
          <a:chExt cx="0" cy="0"/>
        </a:xfrm>
      </p:grpSpPr>
      <p:sp>
        <p:nvSpPr>
          <p:cNvPr id="1322" name="Google Shape;1322;p135"/>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dk2"/>
              </a:buClr>
              <a:buSzPts val="2400"/>
              <a:buFont typeface="Libre Franklin"/>
              <a:buNone/>
              <a:defRPr b="0" i="0" sz="2400">
                <a:latin typeface="Barlow"/>
                <a:ea typeface="Barlow"/>
                <a:cs typeface="Barlow"/>
                <a:sym typeface="Barlow"/>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23" name="Google Shape;1323;p135"/>
          <p:cNvSpPr txBox="1"/>
          <p:nvPr>
            <p:ph idx="1" type="body"/>
          </p:nvPr>
        </p:nvSpPr>
        <p:spPr>
          <a:xfrm>
            <a:off x="628650" y="1354014"/>
            <a:ext cx="2563800" cy="285600"/>
          </a:xfrm>
          <a:prstGeom prst="rect">
            <a:avLst/>
          </a:prstGeom>
          <a:solidFill>
            <a:schemeClr val="dk2"/>
          </a:solidFill>
          <a:ln>
            <a:noFill/>
          </a:ln>
        </p:spPr>
        <p:txBody>
          <a:bodyPr anchorCtr="0" anchor="ctr" bIns="68575" lIns="0" spcFirstLastPara="1" rIns="0" wrap="square" tIns="0">
            <a:noAutofit/>
          </a:bodyPr>
          <a:lstStyle>
            <a:lvl1pPr indent="-228600" lvl="0" marL="457200" rtl="0" algn="l">
              <a:lnSpc>
                <a:spcPct val="90000"/>
              </a:lnSpc>
              <a:spcBef>
                <a:spcPts val="800"/>
              </a:spcBef>
              <a:spcAft>
                <a:spcPts val="0"/>
              </a:spcAft>
              <a:buClr>
                <a:schemeClr val="lt1"/>
              </a:buClr>
              <a:buSzPts val="1200"/>
              <a:buFont typeface="Avenir"/>
              <a:buNone/>
              <a:defRPr b="0" i="0" sz="1300" cap="none">
                <a:solidFill>
                  <a:schemeClr val="lt1"/>
                </a:solidFill>
                <a:latin typeface="Barlow"/>
                <a:ea typeface="Barlow"/>
                <a:cs typeface="Barlow"/>
                <a:sym typeface="Barlow"/>
              </a:defRPr>
            </a:lvl1pPr>
            <a:lvl2pPr indent="-228600" lvl="1" marL="914400" rtl="0" algn="l">
              <a:lnSpc>
                <a:spcPct val="90000"/>
              </a:lnSpc>
              <a:spcBef>
                <a:spcPts val="400"/>
              </a:spcBef>
              <a:spcAft>
                <a:spcPts val="0"/>
              </a:spcAft>
              <a:buSzPts val="1400"/>
              <a:buFont typeface="Avenir"/>
              <a:buNone/>
              <a:defRPr/>
            </a:lvl2pPr>
            <a:lvl3pPr indent="-228600" lvl="2" marL="1371600" rtl="0" algn="l">
              <a:lnSpc>
                <a:spcPct val="90000"/>
              </a:lnSpc>
              <a:spcBef>
                <a:spcPts val="400"/>
              </a:spcBef>
              <a:spcAft>
                <a:spcPts val="0"/>
              </a:spcAft>
              <a:buSzPts val="1200"/>
              <a:buFont typeface="Avenir"/>
              <a:buNone/>
              <a:defRPr/>
            </a:lvl3pPr>
            <a:lvl4pPr indent="-228600" lvl="3" marL="1828800" rtl="0" algn="l">
              <a:lnSpc>
                <a:spcPct val="90000"/>
              </a:lnSpc>
              <a:spcBef>
                <a:spcPts val="400"/>
              </a:spcBef>
              <a:spcAft>
                <a:spcPts val="0"/>
              </a:spcAft>
              <a:buSzPts val="1100"/>
              <a:buFont typeface="Avenir"/>
              <a:buNone/>
              <a:defRPr/>
            </a:lvl4pPr>
            <a:lvl5pPr indent="-228600" lvl="4" marL="2286000" rtl="0" algn="l">
              <a:lnSpc>
                <a:spcPct val="90000"/>
              </a:lnSpc>
              <a:spcBef>
                <a:spcPts val="400"/>
              </a:spcBef>
              <a:spcAft>
                <a:spcPts val="0"/>
              </a:spcAft>
              <a:buSzPts val="900"/>
              <a:buFont typeface="Avenir"/>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24" name="Google Shape;1324;p135"/>
          <p:cNvSpPr txBox="1"/>
          <p:nvPr>
            <p:ph idx="2" type="body"/>
          </p:nvPr>
        </p:nvSpPr>
        <p:spPr>
          <a:xfrm>
            <a:off x="3290054" y="1354014"/>
            <a:ext cx="2563800" cy="285600"/>
          </a:xfrm>
          <a:prstGeom prst="rect">
            <a:avLst/>
          </a:prstGeom>
          <a:solidFill>
            <a:schemeClr val="accent1"/>
          </a:solidFill>
          <a:ln>
            <a:noFill/>
          </a:ln>
        </p:spPr>
        <p:txBody>
          <a:bodyPr anchorCtr="0" anchor="ctr" bIns="68575" lIns="0" spcFirstLastPara="1" rIns="0" wrap="square" tIns="0">
            <a:noAutofit/>
          </a:bodyPr>
          <a:lstStyle>
            <a:lvl1pPr indent="-228600" lvl="0" marL="457200" rtl="0" algn="l">
              <a:lnSpc>
                <a:spcPct val="90000"/>
              </a:lnSpc>
              <a:spcBef>
                <a:spcPts val="800"/>
              </a:spcBef>
              <a:spcAft>
                <a:spcPts val="0"/>
              </a:spcAft>
              <a:buClr>
                <a:schemeClr val="lt1"/>
              </a:buClr>
              <a:buSzPts val="1200"/>
              <a:buFont typeface="Avenir"/>
              <a:buNone/>
              <a:defRPr b="0" i="0" sz="1300" cap="none">
                <a:solidFill>
                  <a:schemeClr val="lt1"/>
                </a:solidFill>
                <a:latin typeface="Barlow"/>
                <a:ea typeface="Barlow"/>
                <a:cs typeface="Barlow"/>
                <a:sym typeface="Barlow"/>
              </a:defRPr>
            </a:lvl1pPr>
            <a:lvl2pPr indent="-228600" lvl="1" marL="914400" rtl="0" algn="l">
              <a:lnSpc>
                <a:spcPct val="90000"/>
              </a:lnSpc>
              <a:spcBef>
                <a:spcPts val="400"/>
              </a:spcBef>
              <a:spcAft>
                <a:spcPts val="0"/>
              </a:spcAft>
              <a:buSzPts val="1400"/>
              <a:buFont typeface="Avenir"/>
              <a:buNone/>
              <a:defRPr/>
            </a:lvl2pPr>
            <a:lvl3pPr indent="-228600" lvl="2" marL="1371600" rtl="0" algn="l">
              <a:lnSpc>
                <a:spcPct val="90000"/>
              </a:lnSpc>
              <a:spcBef>
                <a:spcPts val="400"/>
              </a:spcBef>
              <a:spcAft>
                <a:spcPts val="0"/>
              </a:spcAft>
              <a:buSzPts val="1200"/>
              <a:buFont typeface="Avenir"/>
              <a:buNone/>
              <a:defRPr/>
            </a:lvl3pPr>
            <a:lvl4pPr indent="-228600" lvl="3" marL="1828800" rtl="0" algn="l">
              <a:lnSpc>
                <a:spcPct val="90000"/>
              </a:lnSpc>
              <a:spcBef>
                <a:spcPts val="400"/>
              </a:spcBef>
              <a:spcAft>
                <a:spcPts val="0"/>
              </a:spcAft>
              <a:buSzPts val="1100"/>
              <a:buFont typeface="Avenir"/>
              <a:buNone/>
              <a:defRPr/>
            </a:lvl4pPr>
            <a:lvl5pPr indent="-228600" lvl="4" marL="2286000" rtl="0" algn="l">
              <a:lnSpc>
                <a:spcPct val="90000"/>
              </a:lnSpc>
              <a:spcBef>
                <a:spcPts val="400"/>
              </a:spcBef>
              <a:spcAft>
                <a:spcPts val="0"/>
              </a:spcAft>
              <a:buSzPts val="900"/>
              <a:buFont typeface="Avenir"/>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25" name="Google Shape;1325;p135"/>
          <p:cNvSpPr txBox="1"/>
          <p:nvPr>
            <p:ph idx="3" type="body"/>
          </p:nvPr>
        </p:nvSpPr>
        <p:spPr>
          <a:xfrm>
            <a:off x="5951458" y="1358467"/>
            <a:ext cx="2563800" cy="285600"/>
          </a:xfrm>
          <a:prstGeom prst="rect">
            <a:avLst/>
          </a:prstGeom>
          <a:solidFill>
            <a:schemeClr val="accent2"/>
          </a:solidFill>
          <a:ln>
            <a:noFill/>
          </a:ln>
        </p:spPr>
        <p:txBody>
          <a:bodyPr anchorCtr="0" anchor="ctr" bIns="68575" lIns="0" spcFirstLastPara="1" rIns="0" wrap="square" tIns="0">
            <a:noAutofit/>
          </a:bodyPr>
          <a:lstStyle>
            <a:lvl1pPr indent="-228600" lvl="0" marL="457200" rtl="0" algn="l">
              <a:lnSpc>
                <a:spcPct val="90000"/>
              </a:lnSpc>
              <a:spcBef>
                <a:spcPts val="800"/>
              </a:spcBef>
              <a:spcAft>
                <a:spcPts val="0"/>
              </a:spcAft>
              <a:buClr>
                <a:schemeClr val="lt1"/>
              </a:buClr>
              <a:buSzPts val="1200"/>
              <a:buFont typeface="Avenir"/>
              <a:buNone/>
              <a:defRPr b="0" i="0" sz="1300" cap="none">
                <a:solidFill>
                  <a:schemeClr val="lt1"/>
                </a:solidFill>
                <a:latin typeface="Barlow"/>
                <a:ea typeface="Barlow"/>
                <a:cs typeface="Barlow"/>
                <a:sym typeface="Barlow"/>
              </a:defRPr>
            </a:lvl1pPr>
            <a:lvl2pPr indent="-228600" lvl="1" marL="914400" rtl="0" algn="l">
              <a:lnSpc>
                <a:spcPct val="90000"/>
              </a:lnSpc>
              <a:spcBef>
                <a:spcPts val="400"/>
              </a:spcBef>
              <a:spcAft>
                <a:spcPts val="0"/>
              </a:spcAft>
              <a:buSzPts val="1400"/>
              <a:buFont typeface="Avenir"/>
              <a:buNone/>
              <a:defRPr/>
            </a:lvl2pPr>
            <a:lvl3pPr indent="-228600" lvl="2" marL="1371600" rtl="0" algn="l">
              <a:lnSpc>
                <a:spcPct val="90000"/>
              </a:lnSpc>
              <a:spcBef>
                <a:spcPts val="400"/>
              </a:spcBef>
              <a:spcAft>
                <a:spcPts val="0"/>
              </a:spcAft>
              <a:buSzPts val="1200"/>
              <a:buFont typeface="Avenir"/>
              <a:buNone/>
              <a:defRPr/>
            </a:lvl3pPr>
            <a:lvl4pPr indent="-228600" lvl="3" marL="1828800" rtl="0" algn="l">
              <a:lnSpc>
                <a:spcPct val="90000"/>
              </a:lnSpc>
              <a:spcBef>
                <a:spcPts val="400"/>
              </a:spcBef>
              <a:spcAft>
                <a:spcPts val="0"/>
              </a:spcAft>
              <a:buSzPts val="1100"/>
              <a:buFont typeface="Avenir"/>
              <a:buNone/>
              <a:defRPr/>
            </a:lvl4pPr>
            <a:lvl5pPr indent="-228600" lvl="4" marL="2286000" rtl="0" algn="l">
              <a:lnSpc>
                <a:spcPct val="90000"/>
              </a:lnSpc>
              <a:spcBef>
                <a:spcPts val="400"/>
              </a:spcBef>
              <a:spcAft>
                <a:spcPts val="0"/>
              </a:spcAft>
              <a:buSzPts val="900"/>
              <a:buFont typeface="Avenir"/>
              <a:buNone/>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26" name="Google Shape;1326;p135"/>
          <p:cNvSpPr txBox="1"/>
          <p:nvPr>
            <p:ph idx="4" type="body"/>
          </p:nvPr>
        </p:nvSpPr>
        <p:spPr>
          <a:xfrm>
            <a:off x="628650" y="1904215"/>
            <a:ext cx="2563800" cy="2736000"/>
          </a:xfrm>
          <a:prstGeom prst="rect">
            <a:avLst/>
          </a:prstGeom>
          <a:noFill/>
          <a:ln>
            <a:noFill/>
          </a:ln>
        </p:spPr>
        <p:txBody>
          <a:bodyPr anchorCtr="0" anchor="t" bIns="34275" lIns="68575" spcFirstLastPara="1" rIns="68575" wrap="square" tIns="34275">
            <a:normAutofit/>
          </a:bodyPr>
          <a:lstStyle>
            <a:lvl1pPr indent="-304800" lvl="0" marL="457200" rtl="0" algn="l">
              <a:lnSpc>
                <a:spcPct val="90000"/>
              </a:lnSpc>
              <a:spcBef>
                <a:spcPts val="800"/>
              </a:spcBef>
              <a:spcAft>
                <a:spcPts val="0"/>
              </a:spcAft>
              <a:buClr>
                <a:schemeClr val="accent1"/>
              </a:buClr>
              <a:buSzPts val="1200"/>
              <a:buChar char="•"/>
              <a:defRPr b="0" i="0" sz="1200">
                <a:latin typeface="Century Gothic"/>
                <a:ea typeface="Century Gothic"/>
                <a:cs typeface="Century Gothic"/>
                <a:sym typeface="Century Gothic"/>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27" name="Google Shape;1327;p135"/>
          <p:cNvSpPr txBox="1"/>
          <p:nvPr>
            <p:ph idx="5" type="body"/>
          </p:nvPr>
        </p:nvSpPr>
        <p:spPr>
          <a:xfrm>
            <a:off x="3290054" y="1904215"/>
            <a:ext cx="2563800" cy="2736000"/>
          </a:xfrm>
          <a:prstGeom prst="rect">
            <a:avLst/>
          </a:prstGeom>
          <a:noFill/>
          <a:ln>
            <a:noFill/>
          </a:ln>
        </p:spPr>
        <p:txBody>
          <a:bodyPr anchorCtr="0" anchor="t" bIns="34275" lIns="68575" spcFirstLastPara="1" rIns="68575" wrap="square" tIns="34275">
            <a:normAutofit/>
          </a:bodyPr>
          <a:lstStyle>
            <a:lvl1pPr indent="-304800" lvl="0" marL="457200" rtl="0" algn="l">
              <a:lnSpc>
                <a:spcPct val="90000"/>
              </a:lnSpc>
              <a:spcBef>
                <a:spcPts val="800"/>
              </a:spcBef>
              <a:spcAft>
                <a:spcPts val="0"/>
              </a:spcAft>
              <a:buClr>
                <a:schemeClr val="accent1"/>
              </a:buClr>
              <a:buSzPts val="1200"/>
              <a:buChar char="•"/>
              <a:defRPr b="0" i="0" sz="1200">
                <a:latin typeface="Century Gothic"/>
                <a:ea typeface="Century Gothic"/>
                <a:cs typeface="Century Gothic"/>
                <a:sym typeface="Century Gothic"/>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28" name="Google Shape;1328;p135"/>
          <p:cNvSpPr txBox="1"/>
          <p:nvPr>
            <p:ph idx="6" type="body"/>
          </p:nvPr>
        </p:nvSpPr>
        <p:spPr>
          <a:xfrm>
            <a:off x="5951458" y="1915398"/>
            <a:ext cx="2563800" cy="2736000"/>
          </a:xfrm>
          <a:prstGeom prst="rect">
            <a:avLst/>
          </a:prstGeom>
          <a:noFill/>
          <a:ln>
            <a:noFill/>
          </a:ln>
        </p:spPr>
        <p:txBody>
          <a:bodyPr anchorCtr="0" anchor="t" bIns="34275" lIns="68575" spcFirstLastPara="1" rIns="68575" wrap="square" tIns="34275">
            <a:normAutofit/>
          </a:bodyPr>
          <a:lstStyle>
            <a:lvl1pPr indent="-304800" lvl="0" marL="457200" rtl="0" algn="l">
              <a:lnSpc>
                <a:spcPct val="90000"/>
              </a:lnSpc>
              <a:spcBef>
                <a:spcPts val="800"/>
              </a:spcBef>
              <a:spcAft>
                <a:spcPts val="0"/>
              </a:spcAft>
              <a:buClr>
                <a:schemeClr val="accent1"/>
              </a:buClr>
              <a:buSzPts val="1200"/>
              <a:buChar char="•"/>
              <a:defRPr b="0" i="0" sz="1200">
                <a:latin typeface="Century Gothic"/>
                <a:ea typeface="Century Gothic"/>
                <a:cs typeface="Century Gothic"/>
                <a:sym typeface="Century Gothic"/>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29" name="Google Shape;1329;p135"/>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0" name="Shape 1330"/>
        <p:cNvGrpSpPr/>
        <p:nvPr/>
      </p:nvGrpSpPr>
      <p:grpSpPr>
        <a:xfrm>
          <a:off x="0" y="0"/>
          <a:ext cx="0" cy="0"/>
          <a:chOff x="0" y="0"/>
          <a:chExt cx="0" cy="0"/>
        </a:xfrm>
      </p:grpSpPr>
      <p:sp>
        <p:nvSpPr>
          <p:cNvPr id="1331" name="Google Shape;1331;p136"/>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0" i="0" sz="2400">
                <a:latin typeface="Barlow"/>
                <a:ea typeface="Barlow"/>
                <a:cs typeface="Barlow"/>
                <a:sym typeface="Barlow"/>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32" name="Google Shape;1332;p136"/>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1">
  <p:cSld name="1_Title and Content_1">
    <p:spTree>
      <p:nvGrpSpPr>
        <p:cNvPr id="1333" name="Shape 1333"/>
        <p:cNvGrpSpPr/>
        <p:nvPr/>
      </p:nvGrpSpPr>
      <p:grpSpPr>
        <a:xfrm>
          <a:off x="0" y="0"/>
          <a:ext cx="0" cy="0"/>
          <a:chOff x="0" y="0"/>
          <a:chExt cx="0" cy="0"/>
        </a:xfrm>
      </p:grpSpPr>
      <p:sp>
        <p:nvSpPr>
          <p:cNvPr id="1334" name="Google Shape;1334;p137"/>
          <p:cNvSpPr txBox="1"/>
          <p:nvPr>
            <p:ph type="title"/>
          </p:nvPr>
        </p:nvSpPr>
        <p:spPr>
          <a:xfrm>
            <a:off x="407100" y="336475"/>
            <a:ext cx="8329800" cy="459900"/>
          </a:xfrm>
          <a:prstGeom prst="rect">
            <a:avLst/>
          </a:prstGeom>
          <a:noFill/>
          <a:ln>
            <a:noFill/>
          </a:ln>
        </p:spPr>
        <p:txBody>
          <a:bodyPr anchorCtr="0" anchor="ctr" bIns="25700" lIns="51425" spcFirstLastPara="1" rIns="51425" wrap="square" tIns="25700">
            <a:normAutofit/>
          </a:bodyPr>
          <a:lstStyle>
            <a:lvl1pPr lvl="0" marR="0" rtl="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2400"/>
              <a:buFont typeface="Montserrat"/>
              <a:buNone/>
              <a:defRPr i="0" sz="2400" u="none" cap="none" strike="noStrike">
                <a:solidFill>
                  <a:srgbClr val="000000"/>
                </a:solidFill>
                <a:latin typeface="Montserrat"/>
                <a:ea typeface="Montserrat"/>
                <a:cs typeface="Montserrat"/>
                <a:sym typeface="Montserrat"/>
              </a:defRPr>
            </a:lvl9pPr>
          </a:lstStyle>
          <a:p/>
        </p:txBody>
      </p:sp>
      <p:sp>
        <p:nvSpPr>
          <p:cNvPr id="1335" name="Google Shape;1335;p137"/>
          <p:cNvSpPr txBox="1"/>
          <p:nvPr>
            <p:ph idx="1" type="body"/>
          </p:nvPr>
        </p:nvSpPr>
        <p:spPr>
          <a:xfrm>
            <a:off x="407100" y="1091550"/>
            <a:ext cx="8329800" cy="3540900"/>
          </a:xfrm>
          <a:prstGeom prst="rect">
            <a:avLst/>
          </a:prstGeom>
          <a:noFill/>
          <a:ln>
            <a:noFill/>
          </a:ln>
        </p:spPr>
        <p:txBody>
          <a:bodyPr anchorCtr="0" anchor="t" bIns="25700" lIns="51425" spcFirstLastPara="1" rIns="51425" wrap="square" tIns="25700">
            <a:normAutofit/>
          </a:bodyPr>
          <a:lstStyle>
            <a:lvl1pPr indent="-298450" lvl="0" marL="457200" marR="0" rtl="0" algn="l">
              <a:lnSpc>
                <a:spcPct val="100000"/>
              </a:lnSpc>
              <a:spcBef>
                <a:spcPts val="0"/>
              </a:spcBef>
              <a:spcAft>
                <a:spcPts val="0"/>
              </a:spcAft>
              <a:buClr>
                <a:schemeClr val="accent1"/>
              </a:buClr>
              <a:buSzPts val="1100"/>
              <a:buFont typeface="Barlow"/>
              <a:buChar char="•"/>
              <a:defRPr i="0" sz="1100" u="none" cap="none" strike="noStrike">
                <a:solidFill>
                  <a:srgbClr val="000000"/>
                </a:solidFill>
                <a:latin typeface="Barlow"/>
                <a:ea typeface="Barlow"/>
                <a:cs typeface="Barlow"/>
                <a:sym typeface="Barlow"/>
              </a:defRPr>
            </a:lvl1pPr>
            <a:lvl2pPr indent="-298450" lvl="1" marL="914400" marR="0" rtl="0" algn="l">
              <a:lnSpc>
                <a:spcPct val="100000"/>
              </a:lnSpc>
              <a:spcBef>
                <a:spcPts val="0"/>
              </a:spcBef>
              <a:spcAft>
                <a:spcPts val="0"/>
              </a:spcAft>
              <a:buClr>
                <a:schemeClr val="accent1"/>
              </a:buClr>
              <a:buSzPts val="1100"/>
              <a:buFont typeface="Barlow"/>
              <a:buChar char="•"/>
              <a:defRPr i="0" sz="1100" u="none" cap="none" strike="noStrike">
                <a:solidFill>
                  <a:srgbClr val="000000"/>
                </a:solidFill>
                <a:latin typeface="Barlow"/>
                <a:ea typeface="Barlow"/>
                <a:cs typeface="Barlow"/>
                <a:sym typeface="Barlow"/>
              </a:defRPr>
            </a:lvl2pPr>
            <a:lvl3pPr indent="-298450" lvl="2" marL="1371600" marR="0" rtl="0" algn="l">
              <a:lnSpc>
                <a:spcPct val="100000"/>
              </a:lnSpc>
              <a:spcBef>
                <a:spcPts val="0"/>
              </a:spcBef>
              <a:spcAft>
                <a:spcPts val="0"/>
              </a:spcAft>
              <a:buClr>
                <a:schemeClr val="accent1"/>
              </a:buClr>
              <a:buSzPts val="1100"/>
              <a:buFont typeface="Barlow"/>
              <a:buChar char="•"/>
              <a:defRPr i="0" sz="1100" u="none" cap="none" strike="noStrike">
                <a:solidFill>
                  <a:srgbClr val="000000"/>
                </a:solidFill>
                <a:latin typeface="Barlow"/>
                <a:ea typeface="Barlow"/>
                <a:cs typeface="Barlow"/>
                <a:sym typeface="Barlow"/>
              </a:defRPr>
            </a:lvl3pPr>
            <a:lvl4pPr indent="-298450" lvl="3" marL="1828800" marR="0" rtl="0" algn="l">
              <a:lnSpc>
                <a:spcPct val="100000"/>
              </a:lnSpc>
              <a:spcBef>
                <a:spcPts val="0"/>
              </a:spcBef>
              <a:spcAft>
                <a:spcPts val="0"/>
              </a:spcAft>
              <a:buClr>
                <a:schemeClr val="accent1"/>
              </a:buClr>
              <a:buSzPts val="1100"/>
              <a:buFont typeface="Barlow"/>
              <a:buChar char="•"/>
              <a:defRPr i="0" sz="1100" u="none" cap="none" strike="noStrike">
                <a:solidFill>
                  <a:srgbClr val="000000"/>
                </a:solidFill>
                <a:latin typeface="Barlow"/>
                <a:ea typeface="Barlow"/>
                <a:cs typeface="Barlow"/>
                <a:sym typeface="Barlow"/>
              </a:defRPr>
            </a:lvl4pPr>
            <a:lvl5pPr indent="-298450" lvl="4" marL="2286000" marR="0" rtl="0" algn="l">
              <a:lnSpc>
                <a:spcPct val="100000"/>
              </a:lnSpc>
              <a:spcBef>
                <a:spcPts val="0"/>
              </a:spcBef>
              <a:spcAft>
                <a:spcPts val="0"/>
              </a:spcAft>
              <a:buClr>
                <a:schemeClr val="accent1"/>
              </a:buClr>
              <a:buSzPts val="1100"/>
              <a:buFont typeface="Barlow"/>
              <a:buChar char="•"/>
              <a:defRPr i="0" sz="1100" u="none" cap="none" strike="noStrike">
                <a:solidFill>
                  <a:srgbClr val="000000"/>
                </a:solidFill>
                <a:latin typeface="Barlow"/>
                <a:ea typeface="Barlow"/>
                <a:cs typeface="Barlow"/>
                <a:sym typeface="Barlow"/>
              </a:defRPr>
            </a:lvl5pPr>
            <a:lvl6pPr indent="-228600" lvl="5" marL="2743200" marR="0" rtl="0" algn="l">
              <a:lnSpc>
                <a:spcPct val="100000"/>
              </a:lnSpc>
              <a:spcBef>
                <a:spcPts val="0"/>
              </a:spcBef>
              <a:spcAft>
                <a:spcPts val="0"/>
              </a:spcAft>
              <a:buClr>
                <a:srgbClr val="000000"/>
              </a:buClr>
              <a:buSzPts val="1100"/>
              <a:buFont typeface="Barlow"/>
              <a:buNone/>
              <a:defRPr i="0" sz="1100" u="none" cap="none" strike="noStrike">
                <a:solidFill>
                  <a:srgbClr val="000000"/>
                </a:solidFill>
                <a:latin typeface="Barlow"/>
                <a:ea typeface="Barlow"/>
                <a:cs typeface="Barlow"/>
                <a:sym typeface="Barlow"/>
              </a:defRPr>
            </a:lvl6pPr>
            <a:lvl7pPr indent="-228600" lvl="6" marL="3200400" marR="0" rtl="0" algn="l">
              <a:lnSpc>
                <a:spcPct val="100000"/>
              </a:lnSpc>
              <a:spcBef>
                <a:spcPts val="0"/>
              </a:spcBef>
              <a:spcAft>
                <a:spcPts val="0"/>
              </a:spcAft>
              <a:buClr>
                <a:srgbClr val="000000"/>
              </a:buClr>
              <a:buSzPts val="1100"/>
              <a:buFont typeface="Barlow"/>
              <a:buNone/>
              <a:defRPr i="0" sz="1100" u="none" cap="none" strike="noStrike">
                <a:solidFill>
                  <a:srgbClr val="000000"/>
                </a:solidFill>
                <a:latin typeface="Barlow"/>
                <a:ea typeface="Barlow"/>
                <a:cs typeface="Barlow"/>
                <a:sym typeface="Barlow"/>
              </a:defRPr>
            </a:lvl7pPr>
            <a:lvl8pPr indent="-228600" lvl="7" marL="3657600" marR="0" rtl="0" algn="l">
              <a:lnSpc>
                <a:spcPct val="100000"/>
              </a:lnSpc>
              <a:spcBef>
                <a:spcPts val="0"/>
              </a:spcBef>
              <a:spcAft>
                <a:spcPts val="0"/>
              </a:spcAft>
              <a:buClr>
                <a:srgbClr val="000000"/>
              </a:buClr>
              <a:buSzPts val="1100"/>
              <a:buFont typeface="Barlow"/>
              <a:buNone/>
              <a:defRPr i="0" sz="1100" u="none" cap="none" strike="noStrike">
                <a:solidFill>
                  <a:srgbClr val="000000"/>
                </a:solidFill>
                <a:latin typeface="Barlow"/>
                <a:ea typeface="Barlow"/>
                <a:cs typeface="Barlow"/>
                <a:sym typeface="Barlow"/>
              </a:defRPr>
            </a:lvl8pPr>
            <a:lvl9pPr indent="-228600" lvl="8" marL="4114800" marR="0" rtl="0" algn="l">
              <a:lnSpc>
                <a:spcPct val="100000"/>
              </a:lnSpc>
              <a:spcBef>
                <a:spcPts val="0"/>
              </a:spcBef>
              <a:spcAft>
                <a:spcPts val="0"/>
              </a:spcAft>
              <a:buClr>
                <a:srgbClr val="000000"/>
              </a:buClr>
              <a:buSzPts val="1100"/>
              <a:buFont typeface="Barlow"/>
              <a:buNone/>
              <a:defRPr i="0" sz="1100" u="none" cap="none" strike="noStrike">
                <a:solidFill>
                  <a:srgbClr val="000000"/>
                </a:solidFill>
                <a:latin typeface="Barlow"/>
                <a:ea typeface="Barlow"/>
                <a:cs typeface="Barlow"/>
                <a:sym typeface="Barlow"/>
              </a:defRPr>
            </a:lvl9pPr>
          </a:lstStyle>
          <a:p/>
        </p:txBody>
      </p:sp>
      <p:sp>
        <p:nvSpPr>
          <p:cNvPr id="1336" name="Google Shape;1336;p137"/>
          <p:cNvSpPr txBox="1"/>
          <p:nvPr>
            <p:ph idx="12" type="sldNum"/>
          </p:nvPr>
        </p:nvSpPr>
        <p:spPr>
          <a:xfrm>
            <a:off x="116275" y="4776700"/>
            <a:ext cx="313200" cy="273900"/>
          </a:xfrm>
          <a:prstGeom prst="rect">
            <a:avLst/>
          </a:prstGeom>
          <a:noFill/>
          <a:ln>
            <a:noFill/>
          </a:ln>
        </p:spPr>
        <p:txBody>
          <a:bodyPr anchorCtr="0" anchor="ctr" bIns="25700" lIns="51425" spcFirstLastPara="1" rIns="51425" wrap="square" tIns="25700">
            <a:noAutofit/>
          </a:bodyPr>
          <a:lstStyle>
            <a:lvl1pPr indent="0" lvl="0" marL="0" marR="0" rtl="0" algn="ctr">
              <a:lnSpc>
                <a:spcPct val="100000"/>
              </a:lnSpc>
              <a:spcBef>
                <a:spcPts val="0"/>
              </a:spcBef>
              <a:spcAft>
                <a:spcPts val="0"/>
              </a:spcAft>
              <a:buClr>
                <a:srgbClr val="000000"/>
              </a:buClr>
              <a:buSzPts val="500"/>
              <a:buFont typeface="Arial"/>
              <a:buNone/>
              <a:defRPr b="0" i="0" sz="700" u="none" cap="none" strike="noStrike">
                <a:solidFill>
                  <a:schemeClr val="dk2"/>
                </a:solidFill>
                <a:latin typeface="Barlow"/>
                <a:ea typeface="Barlow"/>
                <a:cs typeface="Barlow"/>
                <a:sym typeface="Barlow"/>
              </a:defRPr>
            </a:lvl1pPr>
            <a:lvl2pPr indent="0" lvl="1" marL="0" marR="0" rtl="0" algn="ctr">
              <a:lnSpc>
                <a:spcPct val="100000"/>
              </a:lnSpc>
              <a:spcBef>
                <a:spcPts val="0"/>
              </a:spcBef>
              <a:spcAft>
                <a:spcPts val="0"/>
              </a:spcAft>
              <a:buClr>
                <a:srgbClr val="000000"/>
              </a:buClr>
              <a:buSzPts val="500"/>
              <a:buFont typeface="Arial"/>
              <a:buNone/>
              <a:defRPr b="0" i="0" sz="700" u="none" cap="none" strike="noStrike">
                <a:solidFill>
                  <a:schemeClr val="dk2"/>
                </a:solidFill>
                <a:latin typeface="Barlow"/>
                <a:ea typeface="Barlow"/>
                <a:cs typeface="Barlow"/>
                <a:sym typeface="Barlow"/>
              </a:defRPr>
            </a:lvl2pPr>
            <a:lvl3pPr indent="0" lvl="2" marL="0" marR="0" rtl="0" algn="ctr">
              <a:lnSpc>
                <a:spcPct val="100000"/>
              </a:lnSpc>
              <a:spcBef>
                <a:spcPts val="0"/>
              </a:spcBef>
              <a:spcAft>
                <a:spcPts val="0"/>
              </a:spcAft>
              <a:buClr>
                <a:srgbClr val="000000"/>
              </a:buClr>
              <a:buSzPts val="500"/>
              <a:buFont typeface="Arial"/>
              <a:buNone/>
              <a:defRPr b="0" i="0" sz="700" u="none" cap="none" strike="noStrike">
                <a:solidFill>
                  <a:schemeClr val="dk2"/>
                </a:solidFill>
                <a:latin typeface="Barlow"/>
                <a:ea typeface="Barlow"/>
                <a:cs typeface="Barlow"/>
                <a:sym typeface="Barlow"/>
              </a:defRPr>
            </a:lvl3pPr>
            <a:lvl4pPr indent="0" lvl="3" marL="0" marR="0" rtl="0" algn="ctr">
              <a:lnSpc>
                <a:spcPct val="100000"/>
              </a:lnSpc>
              <a:spcBef>
                <a:spcPts val="0"/>
              </a:spcBef>
              <a:spcAft>
                <a:spcPts val="0"/>
              </a:spcAft>
              <a:buClr>
                <a:srgbClr val="000000"/>
              </a:buClr>
              <a:buSzPts val="500"/>
              <a:buFont typeface="Arial"/>
              <a:buNone/>
              <a:defRPr b="0" i="0" sz="700" u="none" cap="none" strike="noStrike">
                <a:solidFill>
                  <a:schemeClr val="dk2"/>
                </a:solidFill>
                <a:latin typeface="Barlow"/>
                <a:ea typeface="Barlow"/>
                <a:cs typeface="Barlow"/>
                <a:sym typeface="Barlow"/>
              </a:defRPr>
            </a:lvl4pPr>
            <a:lvl5pPr indent="0" lvl="4" marL="0" marR="0" rtl="0" algn="ctr">
              <a:lnSpc>
                <a:spcPct val="100000"/>
              </a:lnSpc>
              <a:spcBef>
                <a:spcPts val="0"/>
              </a:spcBef>
              <a:spcAft>
                <a:spcPts val="0"/>
              </a:spcAft>
              <a:buClr>
                <a:srgbClr val="000000"/>
              </a:buClr>
              <a:buSzPts val="500"/>
              <a:buFont typeface="Arial"/>
              <a:buNone/>
              <a:defRPr b="0" i="0" sz="700" u="none" cap="none" strike="noStrike">
                <a:solidFill>
                  <a:schemeClr val="dk2"/>
                </a:solidFill>
                <a:latin typeface="Barlow"/>
                <a:ea typeface="Barlow"/>
                <a:cs typeface="Barlow"/>
                <a:sym typeface="Barlow"/>
              </a:defRPr>
            </a:lvl5pPr>
            <a:lvl6pPr indent="0" lvl="5" marL="0" marR="0" rtl="0" algn="ctr">
              <a:lnSpc>
                <a:spcPct val="100000"/>
              </a:lnSpc>
              <a:spcBef>
                <a:spcPts val="0"/>
              </a:spcBef>
              <a:spcAft>
                <a:spcPts val="0"/>
              </a:spcAft>
              <a:buClr>
                <a:srgbClr val="000000"/>
              </a:buClr>
              <a:buSzPts val="500"/>
              <a:buFont typeface="Arial"/>
              <a:buNone/>
              <a:defRPr b="0" i="0" sz="700" u="none" cap="none" strike="noStrike">
                <a:solidFill>
                  <a:schemeClr val="dk2"/>
                </a:solidFill>
                <a:latin typeface="Barlow"/>
                <a:ea typeface="Barlow"/>
                <a:cs typeface="Barlow"/>
                <a:sym typeface="Barlow"/>
              </a:defRPr>
            </a:lvl6pPr>
            <a:lvl7pPr indent="0" lvl="6" marL="0" marR="0" rtl="0" algn="ctr">
              <a:lnSpc>
                <a:spcPct val="100000"/>
              </a:lnSpc>
              <a:spcBef>
                <a:spcPts val="0"/>
              </a:spcBef>
              <a:spcAft>
                <a:spcPts val="0"/>
              </a:spcAft>
              <a:buClr>
                <a:srgbClr val="000000"/>
              </a:buClr>
              <a:buSzPts val="500"/>
              <a:buFont typeface="Arial"/>
              <a:buNone/>
              <a:defRPr b="0" i="0" sz="700" u="none" cap="none" strike="noStrike">
                <a:solidFill>
                  <a:schemeClr val="dk2"/>
                </a:solidFill>
                <a:latin typeface="Barlow"/>
                <a:ea typeface="Barlow"/>
                <a:cs typeface="Barlow"/>
                <a:sym typeface="Barlow"/>
              </a:defRPr>
            </a:lvl7pPr>
            <a:lvl8pPr indent="0" lvl="7" marL="0" marR="0" rtl="0" algn="ctr">
              <a:lnSpc>
                <a:spcPct val="100000"/>
              </a:lnSpc>
              <a:spcBef>
                <a:spcPts val="0"/>
              </a:spcBef>
              <a:spcAft>
                <a:spcPts val="0"/>
              </a:spcAft>
              <a:buClr>
                <a:srgbClr val="000000"/>
              </a:buClr>
              <a:buSzPts val="500"/>
              <a:buFont typeface="Arial"/>
              <a:buNone/>
              <a:defRPr b="0" i="0" sz="700" u="none" cap="none" strike="noStrike">
                <a:solidFill>
                  <a:schemeClr val="dk2"/>
                </a:solidFill>
                <a:latin typeface="Barlow"/>
                <a:ea typeface="Barlow"/>
                <a:cs typeface="Barlow"/>
                <a:sym typeface="Barlow"/>
              </a:defRPr>
            </a:lvl8pPr>
            <a:lvl9pPr indent="0" lvl="8" marL="0" marR="0" rtl="0" algn="ctr">
              <a:lnSpc>
                <a:spcPct val="100000"/>
              </a:lnSpc>
              <a:spcBef>
                <a:spcPts val="0"/>
              </a:spcBef>
              <a:spcAft>
                <a:spcPts val="0"/>
              </a:spcAft>
              <a:buClr>
                <a:srgbClr val="000000"/>
              </a:buClr>
              <a:buSzPts val="500"/>
              <a:buFont typeface="Arial"/>
              <a:buNone/>
              <a:defRPr b="0" i="0" sz="700" u="none" cap="none" strike="noStrike">
                <a:solidFill>
                  <a:schemeClr val="dk2"/>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2 1">
  <p:cSld name="CUSTOM_4_17_1_1">
    <p:spTree>
      <p:nvGrpSpPr>
        <p:cNvPr id="1337" name="Shape 1337"/>
        <p:cNvGrpSpPr/>
        <p:nvPr/>
      </p:nvGrpSpPr>
      <p:grpSpPr>
        <a:xfrm>
          <a:off x="0" y="0"/>
          <a:ext cx="0" cy="0"/>
          <a:chOff x="0" y="0"/>
          <a:chExt cx="0" cy="0"/>
        </a:xfrm>
      </p:grpSpPr>
      <p:sp>
        <p:nvSpPr>
          <p:cNvPr id="1338" name="Google Shape;1338;p13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339" name="Google Shape;1339;p138"/>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340" name="Google Shape;1340;p13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341" name="Google Shape;1341;p13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1342" name="Google Shape;1342;p1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43" name="Google Shape;1343;p13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44" name="Google Shape;1344;p138"/>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345" name="Google Shape;1345;p138"/>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lvl1pPr>
            <a:lvl2pPr lvl="1" rtl="0">
              <a:lnSpc>
                <a:spcPct val="115000"/>
              </a:lnSpc>
              <a:spcBef>
                <a:spcPts val="0"/>
              </a:spcBef>
              <a:spcAft>
                <a:spcPts val="0"/>
              </a:spcAft>
              <a:buNone/>
              <a:defRPr sz="600"/>
            </a:lvl2pPr>
            <a:lvl3pPr lvl="2" rtl="0">
              <a:lnSpc>
                <a:spcPct val="115000"/>
              </a:lnSpc>
              <a:spcBef>
                <a:spcPts val="0"/>
              </a:spcBef>
              <a:spcAft>
                <a:spcPts val="0"/>
              </a:spcAft>
              <a:buNone/>
              <a:defRPr sz="600"/>
            </a:lvl3pPr>
            <a:lvl4pPr lvl="3" rtl="0">
              <a:lnSpc>
                <a:spcPct val="115000"/>
              </a:lnSpc>
              <a:spcBef>
                <a:spcPts val="0"/>
              </a:spcBef>
              <a:spcAft>
                <a:spcPts val="0"/>
              </a:spcAft>
              <a:buNone/>
              <a:defRPr sz="600"/>
            </a:lvl4pPr>
            <a:lvl5pPr lvl="4" rtl="0">
              <a:lnSpc>
                <a:spcPct val="115000"/>
              </a:lnSpc>
              <a:spcBef>
                <a:spcPts val="0"/>
              </a:spcBef>
              <a:spcAft>
                <a:spcPts val="0"/>
              </a:spcAft>
              <a:buNone/>
              <a:defRPr sz="600"/>
            </a:lvl5pPr>
            <a:lvl6pPr lvl="5" rtl="0">
              <a:lnSpc>
                <a:spcPct val="115000"/>
              </a:lnSpc>
              <a:spcBef>
                <a:spcPts val="0"/>
              </a:spcBef>
              <a:spcAft>
                <a:spcPts val="0"/>
              </a:spcAft>
              <a:buNone/>
              <a:defRPr sz="600"/>
            </a:lvl6pPr>
            <a:lvl7pPr lvl="6" rtl="0">
              <a:lnSpc>
                <a:spcPct val="115000"/>
              </a:lnSpc>
              <a:spcBef>
                <a:spcPts val="0"/>
              </a:spcBef>
              <a:spcAft>
                <a:spcPts val="0"/>
              </a:spcAft>
              <a:buNone/>
              <a:defRPr sz="600"/>
            </a:lvl7pPr>
            <a:lvl8pPr lvl="7" rtl="0">
              <a:lnSpc>
                <a:spcPct val="115000"/>
              </a:lnSpc>
              <a:spcBef>
                <a:spcPts val="0"/>
              </a:spcBef>
              <a:spcAft>
                <a:spcPts val="0"/>
              </a:spcAft>
              <a:buNone/>
              <a:defRPr sz="600"/>
            </a:lvl8pPr>
            <a:lvl9pPr lvl="8" rtl="0">
              <a:lnSpc>
                <a:spcPct val="115000"/>
              </a:lnSpc>
              <a:spcBef>
                <a:spcPts val="0"/>
              </a:spcBef>
              <a:spcAft>
                <a:spcPts val="0"/>
              </a:spcAft>
              <a:buNone/>
              <a:defRPr sz="600"/>
            </a:lvl9pPr>
          </a:lstStyle>
          <a:p/>
        </p:txBody>
      </p:sp>
      <p:sp>
        <p:nvSpPr>
          <p:cNvPr id="1346" name="Google Shape;1346;p138"/>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Clr>
                <a:schemeClr val="dk1"/>
              </a:buClr>
              <a:buSzPts val="1100"/>
              <a:buChar char="▸"/>
              <a:defRPr sz="1100">
                <a:solidFill>
                  <a:schemeClr val="dk1"/>
                </a:solidFill>
              </a:defRPr>
            </a:lvl1pPr>
            <a:lvl2pPr indent="-285750" lvl="1" marL="914400" rtl="0">
              <a:lnSpc>
                <a:spcPct val="140000"/>
              </a:lnSpc>
              <a:spcBef>
                <a:spcPts val="800"/>
              </a:spcBef>
              <a:spcAft>
                <a:spcPts val="0"/>
              </a:spcAft>
              <a:buClr>
                <a:schemeClr val="dk1"/>
              </a:buClr>
              <a:buSzPts val="900"/>
              <a:buChar char="･"/>
              <a:defRPr sz="900">
                <a:solidFill>
                  <a:schemeClr val="dk1"/>
                </a:solidFill>
              </a:defRPr>
            </a:lvl2pPr>
            <a:lvl3pPr indent="-285750" lvl="2" marL="1371600" rtl="0">
              <a:lnSpc>
                <a:spcPct val="140000"/>
              </a:lnSpc>
              <a:spcBef>
                <a:spcPts val="800"/>
              </a:spcBef>
              <a:spcAft>
                <a:spcPts val="0"/>
              </a:spcAft>
              <a:buClr>
                <a:schemeClr val="dk1"/>
              </a:buClr>
              <a:buSzPts val="900"/>
              <a:buChar char="･"/>
              <a:defRPr sz="900">
                <a:solidFill>
                  <a:schemeClr val="dk1"/>
                </a:solidFill>
              </a:defRPr>
            </a:lvl3pPr>
            <a:lvl4pPr indent="-285750" lvl="3" marL="1828800" rtl="0">
              <a:lnSpc>
                <a:spcPct val="140000"/>
              </a:lnSpc>
              <a:spcBef>
                <a:spcPts val="800"/>
              </a:spcBef>
              <a:spcAft>
                <a:spcPts val="0"/>
              </a:spcAft>
              <a:buClr>
                <a:schemeClr val="dk1"/>
              </a:buClr>
              <a:buSzPts val="900"/>
              <a:buChar char="･"/>
              <a:defRPr sz="900">
                <a:solidFill>
                  <a:schemeClr val="dk1"/>
                </a:solidFill>
              </a:defRPr>
            </a:lvl4pPr>
            <a:lvl5pPr indent="-285750" lvl="4" marL="2286000" rtl="0">
              <a:lnSpc>
                <a:spcPct val="140000"/>
              </a:lnSpc>
              <a:spcBef>
                <a:spcPts val="800"/>
              </a:spcBef>
              <a:spcAft>
                <a:spcPts val="0"/>
              </a:spcAft>
              <a:buClr>
                <a:schemeClr val="dk1"/>
              </a:buClr>
              <a:buSzPts val="900"/>
              <a:buChar char="･"/>
              <a:defRPr sz="900">
                <a:solidFill>
                  <a:schemeClr val="dk1"/>
                </a:solidFill>
              </a:defRPr>
            </a:lvl5pPr>
            <a:lvl6pPr indent="-285750" lvl="5" marL="2743200" rtl="0">
              <a:lnSpc>
                <a:spcPct val="140000"/>
              </a:lnSpc>
              <a:spcBef>
                <a:spcPts val="800"/>
              </a:spcBef>
              <a:spcAft>
                <a:spcPts val="0"/>
              </a:spcAft>
              <a:buClr>
                <a:schemeClr val="dk1"/>
              </a:buClr>
              <a:buSzPts val="900"/>
              <a:buChar char="･"/>
              <a:defRPr sz="900">
                <a:solidFill>
                  <a:schemeClr val="dk1"/>
                </a:solidFill>
              </a:defRPr>
            </a:lvl6pPr>
            <a:lvl7pPr indent="-285750" lvl="6" marL="3200400" rtl="0">
              <a:lnSpc>
                <a:spcPct val="140000"/>
              </a:lnSpc>
              <a:spcBef>
                <a:spcPts val="800"/>
              </a:spcBef>
              <a:spcAft>
                <a:spcPts val="0"/>
              </a:spcAft>
              <a:buClr>
                <a:schemeClr val="dk1"/>
              </a:buClr>
              <a:buSzPts val="900"/>
              <a:buChar char="･"/>
              <a:defRPr sz="900">
                <a:solidFill>
                  <a:schemeClr val="dk1"/>
                </a:solidFill>
              </a:defRPr>
            </a:lvl7pPr>
            <a:lvl8pPr indent="-285750" lvl="7" marL="3657600" rtl="0">
              <a:lnSpc>
                <a:spcPct val="140000"/>
              </a:lnSpc>
              <a:spcBef>
                <a:spcPts val="800"/>
              </a:spcBef>
              <a:spcAft>
                <a:spcPts val="0"/>
              </a:spcAft>
              <a:buClr>
                <a:schemeClr val="dk1"/>
              </a:buClr>
              <a:buSzPts val="900"/>
              <a:buChar char="･"/>
              <a:defRPr sz="900">
                <a:solidFill>
                  <a:schemeClr val="dk1"/>
                </a:solidFill>
              </a:defRPr>
            </a:lvl8pPr>
            <a:lvl9pPr indent="-285750" lvl="8" marL="4114800" rtl="0">
              <a:lnSpc>
                <a:spcPct val="140000"/>
              </a:lnSpc>
              <a:spcBef>
                <a:spcPts val="800"/>
              </a:spcBef>
              <a:spcAft>
                <a:spcPts val="800"/>
              </a:spcAft>
              <a:buClr>
                <a:schemeClr val="dk1"/>
              </a:buClr>
              <a:buSzPts val="900"/>
              <a:buChar char="･"/>
              <a:defRPr sz="900">
                <a:solidFill>
                  <a:schemeClr val="dk1"/>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21">
    <p:spTree>
      <p:nvGrpSpPr>
        <p:cNvPr id="1347" name="Shape 1347"/>
        <p:cNvGrpSpPr/>
        <p:nvPr/>
      </p:nvGrpSpPr>
      <p:grpSpPr>
        <a:xfrm>
          <a:off x="0" y="0"/>
          <a:ext cx="0" cy="0"/>
          <a:chOff x="0" y="0"/>
          <a:chExt cx="0" cy="0"/>
        </a:xfrm>
      </p:grpSpPr>
      <p:sp>
        <p:nvSpPr>
          <p:cNvPr id="1348" name="Google Shape;1348;p139"/>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349" name="Google Shape;1349;p13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350" name="Google Shape;1350;p13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351" name="Google Shape;1351;p139"/>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352" name="Google Shape;1352;p13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353" name="Google Shape;1353;p13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54" name="Google Shape;1354;p139"/>
          <p:cNvSpPr txBox="1"/>
          <p:nvPr>
            <p:ph idx="2" type="subTitle"/>
          </p:nvPr>
        </p:nvSpPr>
        <p:spPr>
          <a:xfrm>
            <a:off x="663788" y="4627163"/>
            <a:ext cx="6887400" cy="4200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1">
  <p:cSld name="CUSTOM_4_1_1_1">
    <p:bg>
      <p:bgPr>
        <a:solidFill>
          <a:schemeClr val="lt1"/>
        </a:solidFill>
      </p:bgPr>
    </p:bg>
    <p:spTree>
      <p:nvGrpSpPr>
        <p:cNvPr id="1355" name="Shape 1355"/>
        <p:cNvGrpSpPr/>
        <p:nvPr/>
      </p:nvGrpSpPr>
      <p:grpSpPr>
        <a:xfrm>
          <a:off x="0" y="0"/>
          <a:ext cx="0" cy="0"/>
          <a:chOff x="0" y="0"/>
          <a:chExt cx="0" cy="0"/>
        </a:xfrm>
      </p:grpSpPr>
      <p:cxnSp>
        <p:nvCxnSpPr>
          <p:cNvPr id="1356" name="Google Shape;1356;p14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357" name="Google Shape;1357;p14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1358" name="Google Shape;1358;p140"/>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359" name="Google Shape;1359;p14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60" name="Google Shape;1360;p14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61" name="Google Shape;1361;p140"/>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362" name="Google Shape;1362;p140"/>
          <p:cNvSpPr txBox="1"/>
          <p:nvPr>
            <p:ph idx="3" type="body"/>
          </p:nvPr>
        </p:nvSpPr>
        <p:spPr>
          <a:xfrm>
            <a:off x="6502425" y="1387106"/>
            <a:ext cx="1599000" cy="22500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SzPts val="1200"/>
              <a:buChar char="▸"/>
              <a:defRPr/>
            </a:lvl1pPr>
            <a:lvl2pPr indent="-298450" lvl="1" marL="914400" rtl="0">
              <a:lnSpc>
                <a:spcPct val="115000"/>
              </a:lnSpc>
              <a:spcBef>
                <a:spcPts val="1500"/>
              </a:spcBef>
              <a:spcAft>
                <a:spcPts val="0"/>
              </a:spcAft>
              <a:buSzPts val="1100"/>
              <a:buChar char="･"/>
              <a:defRPr/>
            </a:lvl2pPr>
            <a:lvl3pPr indent="-298450" lvl="2" marL="1371600" rtl="0">
              <a:lnSpc>
                <a:spcPct val="115000"/>
              </a:lnSpc>
              <a:spcBef>
                <a:spcPts val="1500"/>
              </a:spcBef>
              <a:spcAft>
                <a:spcPts val="0"/>
              </a:spcAft>
              <a:buSzPts val="1100"/>
              <a:buChar char="･"/>
              <a:defRPr/>
            </a:lvl3pPr>
            <a:lvl4pPr indent="-298450" lvl="3" marL="1828800" rtl="0">
              <a:lnSpc>
                <a:spcPct val="115000"/>
              </a:lnSpc>
              <a:spcBef>
                <a:spcPts val="1500"/>
              </a:spcBef>
              <a:spcAft>
                <a:spcPts val="0"/>
              </a:spcAft>
              <a:buSzPts val="1100"/>
              <a:buChar char="･"/>
              <a:defRPr/>
            </a:lvl4pPr>
            <a:lvl5pPr indent="-298450" lvl="4" marL="2286000" rtl="0">
              <a:lnSpc>
                <a:spcPct val="115000"/>
              </a:lnSpc>
              <a:spcBef>
                <a:spcPts val="1500"/>
              </a:spcBef>
              <a:spcAft>
                <a:spcPts val="0"/>
              </a:spcAft>
              <a:buSzPts val="1100"/>
              <a:buChar char="･"/>
              <a:defRPr/>
            </a:lvl5pPr>
            <a:lvl6pPr indent="-298450" lvl="5" marL="2743200" rtl="0">
              <a:lnSpc>
                <a:spcPct val="115000"/>
              </a:lnSpc>
              <a:spcBef>
                <a:spcPts val="1500"/>
              </a:spcBef>
              <a:spcAft>
                <a:spcPts val="0"/>
              </a:spcAft>
              <a:buSzPts val="1100"/>
              <a:buChar char="･"/>
              <a:defRPr/>
            </a:lvl6pPr>
            <a:lvl7pPr indent="-298450" lvl="6" marL="3200400" rtl="0">
              <a:lnSpc>
                <a:spcPct val="115000"/>
              </a:lnSpc>
              <a:spcBef>
                <a:spcPts val="1500"/>
              </a:spcBef>
              <a:spcAft>
                <a:spcPts val="0"/>
              </a:spcAft>
              <a:buSzPts val="1100"/>
              <a:buChar char="･"/>
              <a:defRPr/>
            </a:lvl7pPr>
            <a:lvl8pPr indent="-298450" lvl="7" marL="3657600" rtl="0">
              <a:lnSpc>
                <a:spcPct val="115000"/>
              </a:lnSpc>
              <a:spcBef>
                <a:spcPts val="1500"/>
              </a:spcBef>
              <a:spcAft>
                <a:spcPts val="0"/>
              </a:spcAft>
              <a:buSzPts val="1100"/>
              <a:buChar char="･"/>
              <a:defRPr/>
            </a:lvl8pPr>
            <a:lvl9pPr indent="-298450" lvl="8" marL="4114800" rtl="0">
              <a:lnSpc>
                <a:spcPct val="115000"/>
              </a:lnSpc>
              <a:spcBef>
                <a:spcPts val="1500"/>
              </a:spcBef>
              <a:spcAft>
                <a:spcPts val="1500"/>
              </a:spcAft>
              <a:buSzPts val="1100"/>
              <a:buChar char="･"/>
              <a:defRPr/>
            </a:lvl9pPr>
          </a:lstStyle>
          <a:p/>
        </p:txBody>
      </p:sp>
      <p:sp>
        <p:nvSpPr>
          <p:cNvPr id="1363" name="Google Shape;1363;p140"/>
          <p:cNvSpPr txBox="1"/>
          <p:nvPr>
            <p:ph idx="4" type="body"/>
          </p:nvPr>
        </p:nvSpPr>
        <p:spPr>
          <a:xfrm>
            <a:off x="4281525" y="1387106"/>
            <a:ext cx="1599000" cy="22500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SzPts val="1200"/>
              <a:buChar char="▸"/>
              <a:defRPr/>
            </a:lvl1pPr>
            <a:lvl2pPr indent="-298450" lvl="1" marL="914400" rtl="0">
              <a:lnSpc>
                <a:spcPct val="115000"/>
              </a:lnSpc>
              <a:spcBef>
                <a:spcPts val="1500"/>
              </a:spcBef>
              <a:spcAft>
                <a:spcPts val="0"/>
              </a:spcAft>
              <a:buSzPts val="1100"/>
              <a:buChar char="･"/>
              <a:defRPr/>
            </a:lvl2pPr>
            <a:lvl3pPr indent="-298450" lvl="2" marL="1371600" rtl="0">
              <a:lnSpc>
                <a:spcPct val="115000"/>
              </a:lnSpc>
              <a:spcBef>
                <a:spcPts val="1500"/>
              </a:spcBef>
              <a:spcAft>
                <a:spcPts val="0"/>
              </a:spcAft>
              <a:buSzPts val="1100"/>
              <a:buChar char="･"/>
              <a:defRPr/>
            </a:lvl3pPr>
            <a:lvl4pPr indent="-298450" lvl="3" marL="1828800" rtl="0">
              <a:lnSpc>
                <a:spcPct val="115000"/>
              </a:lnSpc>
              <a:spcBef>
                <a:spcPts val="1500"/>
              </a:spcBef>
              <a:spcAft>
                <a:spcPts val="0"/>
              </a:spcAft>
              <a:buSzPts val="1100"/>
              <a:buChar char="･"/>
              <a:defRPr/>
            </a:lvl4pPr>
            <a:lvl5pPr indent="-298450" lvl="4" marL="2286000" rtl="0">
              <a:lnSpc>
                <a:spcPct val="115000"/>
              </a:lnSpc>
              <a:spcBef>
                <a:spcPts val="1500"/>
              </a:spcBef>
              <a:spcAft>
                <a:spcPts val="0"/>
              </a:spcAft>
              <a:buSzPts val="1100"/>
              <a:buChar char="･"/>
              <a:defRPr/>
            </a:lvl5pPr>
            <a:lvl6pPr indent="-298450" lvl="5" marL="2743200" rtl="0">
              <a:lnSpc>
                <a:spcPct val="115000"/>
              </a:lnSpc>
              <a:spcBef>
                <a:spcPts val="1500"/>
              </a:spcBef>
              <a:spcAft>
                <a:spcPts val="0"/>
              </a:spcAft>
              <a:buSzPts val="1100"/>
              <a:buChar char="･"/>
              <a:defRPr/>
            </a:lvl6pPr>
            <a:lvl7pPr indent="-298450" lvl="6" marL="3200400" rtl="0">
              <a:lnSpc>
                <a:spcPct val="115000"/>
              </a:lnSpc>
              <a:spcBef>
                <a:spcPts val="1500"/>
              </a:spcBef>
              <a:spcAft>
                <a:spcPts val="0"/>
              </a:spcAft>
              <a:buSzPts val="1100"/>
              <a:buChar char="･"/>
              <a:defRPr/>
            </a:lvl7pPr>
            <a:lvl8pPr indent="-298450" lvl="7" marL="3657600" rtl="0">
              <a:lnSpc>
                <a:spcPct val="115000"/>
              </a:lnSpc>
              <a:spcBef>
                <a:spcPts val="1500"/>
              </a:spcBef>
              <a:spcAft>
                <a:spcPts val="0"/>
              </a:spcAft>
              <a:buSzPts val="1100"/>
              <a:buChar char="･"/>
              <a:defRPr/>
            </a:lvl8pPr>
            <a:lvl9pPr indent="-298450" lvl="8" marL="4114800" rtl="0">
              <a:lnSpc>
                <a:spcPct val="115000"/>
              </a:lnSpc>
              <a:spcBef>
                <a:spcPts val="1500"/>
              </a:spcBef>
              <a:spcAft>
                <a:spcPts val="1500"/>
              </a:spcAft>
              <a:buSzPts val="1100"/>
              <a:buChar char="･"/>
              <a:defRPr/>
            </a:lvl9pPr>
          </a:lstStyle>
          <a:p/>
        </p:txBody>
      </p:sp>
      <p:sp>
        <p:nvSpPr>
          <p:cNvPr id="1364" name="Google Shape;1364;p140"/>
          <p:cNvSpPr txBox="1"/>
          <p:nvPr>
            <p:ph type="title"/>
          </p:nvPr>
        </p:nvSpPr>
        <p:spPr>
          <a:xfrm>
            <a:off x="675206" y="1302325"/>
            <a:ext cx="2914500" cy="2023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1">
  <p:cSld name="CUSTOM_4_19_1">
    <p:spTree>
      <p:nvGrpSpPr>
        <p:cNvPr id="1365" name="Shape 1365"/>
        <p:cNvGrpSpPr/>
        <p:nvPr/>
      </p:nvGrpSpPr>
      <p:grpSpPr>
        <a:xfrm>
          <a:off x="0" y="0"/>
          <a:ext cx="0" cy="0"/>
          <a:chOff x="0" y="0"/>
          <a:chExt cx="0" cy="0"/>
        </a:xfrm>
      </p:grpSpPr>
      <p:cxnSp>
        <p:nvCxnSpPr>
          <p:cNvPr id="1366" name="Google Shape;1366;p14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367" name="Google Shape;1367;p14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1368" name="Google Shape;1368;p14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69" name="Google Shape;1369;p14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70" name="Google Shape;1370;p141"/>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1371" name="Google Shape;1371;p141"/>
          <p:cNvPicPr preferRelativeResize="0"/>
          <p:nvPr/>
        </p:nvPicPr>
        <p:blipFill rotWithShape="1">
          <a:blip r:embed="rId3">
            <a:alphaModFix/>
          </a:blip>
          <a:srcRect b="0" l="0" r="0" t="0"/>
          <a:stretch/>
        </p:blipFill>
        <p:spPr>
          <a:xfrm>
            <a:off x="1307644" y="1722319"/>
            <a:ext cx="6528711" cy="2435438"/>
          </a:xfrm>
          <a:prstGeom prst="rect">
            <a:avLst/>
          </a:prstGeom>
          <a:noFill/>
          <a:ln>
            <a:noFill/>
          </a:ln>
        </p:spPr>
      </p:pic>
      <p:sp>
        <p:nvSpPr>
          <p:cNvPr id="1372" name="Google Shape;1372;p141"/>
          <p:cNvSpPr txBox="1"/>
          <p:nvPr>
            <p:ph idx="2" type="subTitle"/>
          </p:nvPr>
        </p:nvSpPr>
        <p:spPr>
          <a:xfrm>
            <a:off x="1696780" y="2223771"/>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373" name="Google Shape;1373;p141"/>
          <p:cNvSpPr txBox="1"/>
          <p:nvPr>
            <p:ph idx="3" type="subTitle"/>
          </p:nvPr>
        </p:nvSpPr>
        <p:spPr>
          <a:xfrm>
            <a:off x="3753949" y="2223767"/>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374" name="Google Shape;1374;p141"/>
          <p:cNvSpPr txBox="1"/>
          <p:nvPr>
            <p:ph idx="4" type="subTitle"/>
          </p:nvPr>
        </p:nvSpPr>
        <p:spPr>
          <a:xfrm>
            <a:off x="5811118" y="2223767"/>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375" name="Google Shape;1375;p141"/>
          <p:cNvSpPr txBox="1"/>
          <p:nvPr>
            <p:ph idx="5"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1376" name="Google Shape;1376;p14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377" name="Google Shape;1377;p141"/>
          <p:cNvSpPr txBox="1"/>
          <p:nvPr>
            <p:ph idx="6"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_5">
    <p:bg>
      <p:bgPr>
        <a:blipFill>
          <a:blip r:embed="rId2">
            <a:alphaModFix/>
          </a:blip>
          <a:stretch>
            <a:fillRect/>
          </a:stretch>
        </a:blipFill>
      </p:bgPr>
    </p:bg>
    <p:spTree>
      <p:nvGrpSpPr>
        <p:cNvPr id="1378" name="Shape 1378"/>
        <p:cNvGrpSpPr/>
        <p:nvPr/>
      </p:nvGrpSpPr>
      <p:grpSpPr>
        <a:xfrm>
          <a:off x="0" y="0"/>
          <a:ext cx="0" cy="0"/>
          <a:chOff x="0" y="0"/>
          <a:chExt cx="0" cy="0"/>
        </a:xfrm>
      </p:grpSpPr>
      <p:sp>
        <p:nvSpPr>
          <p:cNvPr id="1379" name="Google Shape;1379;p14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380" name="Google Shape;1380;p14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381" name="Google Shape;1381;p142"/>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382" name="Google Shape;1382;p14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383" name="Google Shape;1383;p142"/>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1384" name="Google Shape;1384;p142"/>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1385" name="Google Shape;1385;p142"/>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1386" name="Google Shape;1386;p142"/>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12">
  <p:cSld name="CUSTOM_4_37">
    <p:spTree>
      <p:nvGrpSpPr>
        <p:cNvPr id="1387" name="Shape 1387"/>
        <p:cNvGrpSpPr/>
        <p:nvPr/>
      </p:nvGrpSpPr>
      <p:grpSpPr>
        <a:xfrm>
          <a:off x="0" y="0"/>
          <a:ext cx="0" cy="0"/>
          <a:chOff x="0" y="0"/>
          <a:chExt cx="0" cy="0"/>
        </a:xfrm>
      </p:grpSpPr>
      <p:sp>
        <p:nvSpPr>
          <p:cNvPr id="1388" name="Google Shape;1388;p143"/>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389" name="Google Shape;1389;p143"/>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cxnSp>
        <p:nvCxnSpPr>
          <p:cNvPr id="1390" name="Google Shape;1390;p143"/>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391" name="Google Shape;1391;p1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392" name="Google Shape;1392;p143"/>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1393" name="Google Shape;1393;p143"/>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Overpass Light"/>
              <a:ea typeface="Overpass Light"/>
              <a:cs typeface="Overpass Light"/>
              <a:sym typeface="Overpass Light"/>
            </a:endParaRPr>
          </a:p>
          <a:p>
            <a:pPr indent="0" lvl="0" marL="0" marR="0" rtl="0" algn="r">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Overpass Light"/>
              <a:ea typeface="Overpass Light"/>
              <a:cs typeface="Overpass Light"/>
              <a:sym typeface="Overpass Light"/>
            </a:endParaRPr>
          </a:p>
          <a:p>
            <a:pPr indent="0" lvl="0" marL="0" marR="0" rtl="0" algn="r">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Overpass Light"/>
              <a:ea typeface="Overpass Light"/>
              <a:cs typeface="Overpass Light"/>
              <a:sym typeface="Overpass Light"/>
            </a:endParaRPr>
          </a:p>
          <a:p>
            <a:pPr indent="0" lvl="0" marL="0" marR="0" rtl="0" algn="r">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Overpass Light"/>
              <a:ea typeface="Overpass Light"/>
              <a:cs typeface="Overpass Light"/>
              <a:sym typeface="Overpass Light"/>
            </a:endParaRPr>
          </a:p>
          <a:p>
            <a:pPr indent="0" lvl="0" marL="0" marR="0" rtl="0" algn="r">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Overpass Light"/>
              <a:ea typeface="Overpass Light"/>
              <a:cs typeface="Overpass Light"/>
              <a:sym typeface="Overpass Light"/>
            </a:endParaRPr>
          </a:p>
          <a:p>
            <a:pPr indent="0" lvl="0" marL="0" marR="0" rtl="0" algn="r">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Overpass Light"/>
              <a:ea typeface="Overpass Light"/>
              <a:cs typeface="Overpass Light"/>
              <a:sym typeface="Overpass Light"/>
            </a:endParaRPr>
          </a:p>
          <a:p>
            <a:pPr indent="0" lvl="0" marL="0" marR="0" rtl="0" algn="r">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Overpass Light"/>
              <a:ea typeface="Overpass Light"/>
              <a:cs typeface="Overpass Light"/>
              <a:sym typeface="Overpass Light"/>
            </a:endParaRPr>
          </a:p>
          <a:p>
            <a:pPr indent="0" lvl="0" marL="0" marR="0" rtl="0" algn="r">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Overpass Light"/>
              <a:ea typeface="Overpass Light"/>
              <a:cs typeface="Overpass Light"/>
              <a:sym typeface="Overpass Light"/>
            </a:endParaRPr>
          </a:p>
          <a:p>
            <a:pPr indent="0" lvl="0" marL="0" marR="0" rtl="0" algn="r">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Overpass Light"/>
              <a:ea typeface="Overpass Light"/>
              <a:cs typeface="Overpass Light"/>
              <a:sym typeface="Overpass Light"/>
            </a:endParaRPr>
          </a:p>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Red Hat Display"/>
                <a:ea typeface="Red Hat Display"/>
                <a:cs typeface="Red Hat Display"/>
                <a:sym typeface="Red Hat Display"/>
              </a:rPr>
              <a:t>What's Next in OpenShift Q2CY2022</a:t>
            </a:r>
            <a:endParaRPr b="0" i="0" sz="600" u="none" cap="none" strike="noStrike">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0" name="Shape 60"/>
        <p:cNvGrpSpPr/>
        <p:nvPr/>
      </p:nvGrpSpPr>
      <p:grpSpPr>
        <a:xfrm>
          <a:off x="0" y="0"/>
          <a:ext cx="0" cy="0"/>
          <a:chOff x="0" y="0"/>
          <a:chExt cx="0" cy="0"/>
        </a:xfrm>
      </p:grpSpPr>
      <p:sp>
        <p:nvSpPr>
          <p:cNvPr id="61" name="Google Shape;61;p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1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 name="Google Shape;64;p1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5" name="Google Shape;65;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1">
  <p:cSld name="CUSTOM_4_26">
    <p:spTree>
      <p:nvGrpSpPr>
        <p:cNvPr id="1394" name="Shape 1394"/>
        <p:cNvGrpSpPr/>
        <p:nvPr/>
      </p:nvGrpSpPr>
      <p:grpSpPr>
        <a:xfrm>
          <a:off x="0" y="0"/>
          <a:ext cx="0" cy="0"/>
          <a:chOff x="0" y="0"/>
          <a:chExt cx="0" cy="0"/>
        </a:xfrm>
      </p:grpSpPr>
      <p:sp>
        <p:nvSpPr>
          <p:cNvPr id="1395" name="Google Shape;1395;p14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396" name="Google Shape;1396;p14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397" name="Google Shape;1397;p14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398" name="Google Shape;1398;p14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399" name="Google Shape;1399;p14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00" name="Google Shape;1400;p14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01" name="Google Shape;1401;p14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402" name="Google Shape;1402;p144"/>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1403" name="Google Shape;1403;p144"/>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44"/>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44"/>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p:cSld name="CUSTOM_4_2_3">
    <p:spTree>
      <p:nvGrpSpPr>
        <p:cNvPr id="1406" name="Shape 1406"/>
        <p:cNvGrpSpPr/>
        <p:nvPr/>
      </p:nvGrpSpPr>
      <p:grpSpPr>
        <a:xfrm>
          <a:off x="0" y="0"/>
          <a:ext cx="0" cy="0"/>
          <a:chOff x="0" y="0"/>
          <a:chExt cx="0" cy="0"/>
        </a:xfrm>
      </p:grpSpPr>
      <p:cxnSp>
        <p:nvCxnSpPr>
          <p:cNvPr id="1407" name="Google Shape;1407;p14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08" name="Google Shape;1408;p14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1409" name="Google Shape;1409;p14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10" name="Google Shape;1410;p14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11" name="Google Shape;1411;p145"/>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412" name="Google Shape;1412;p145"/>
          <p:cNvSpPr txBox="1"/>
          <p:nvPr>
            <p:ph idx="2"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
        <p:nvSpPr>
          <p:cNvPr id="1413" name="Google Shape;1413;p145"/>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1414" name="Google Shape;1414;p14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415" name="Google Shape;1415;p145"/>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416" name="Google Shape;1416;p145"/>
          <p:cNvSpPr txBox="1"/>
          <p:nvPr/>
        </p:nvSpPr>
        <p:spPr>
          <a:xfrm>
            <a:off x="7634500" y="250200"/>
            <a:ext cx="139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3">
  <p:cSld name="CUSTOM_4_3_4">
    <p:spTree>
      <p:nvGrpSpPr>
        <p:cNvPr id="1417" name="Shape 1417"/>
        <p:cNvGrpSpPr/>
        <p:nvPr/>
      </p:nvGrpSpPr>
      <p:grpSpPr>
        <a:xfrm>
          <a:off x="0" y="0"/>
          <a:ext cx="0" cy="0"/>
          <a:chOff x="0" y="0"/>
          <a:chExt cx="0" cy="0"/>
        </a:xfrm>
      </p:grpSpPr>
      <p:cxnSp>
        <p:nvCxnSpPr>
          <p:cNvPr id="1418" name="Google Shape;1418;p14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19" name="Google Shape;1419;p14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1420" name="Google Shape;1420;p14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21" name="Google Shape;1421;p14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22" name="Google Shape;1422;p146"/>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423" name="Google Shape;1423;p146"/>
          <p:cNvSpPr txBox="1"/>
          <p:nvPr>
            <p:ph idx="2" type="subTitle"/>
          </p:nvPr>
        </p:nvSpPr>
        <p:spPr>
          <a:xfrm>
            <a:off x="3351225"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424" name="Google Shape;1424;p146"/>
          <p:cNvSpPr txBox="1"/>
          <p:nvPr>
            <p:ph idx="3" type="subTitle"/>
          </p:nvPr>
        </p:nvSpPr>
        <p:spPr>
          <a:xfrm>
            <a:off x="3351300"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425" name="Google Shape;1425;p146"/>
          <p:cNvSpPr txBox="1"/>
          <p:nvPr>
            <p:ph idx="4" type="subTitle"/>
          </p:nvPr>
        </p:nvSpPr>
        <p:spPr>
          <a:xfrm>
            <a:off x="603600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426" name="Google Shape;1426;p146"/>
          <p:cNvSpPr txBox="1"/>
          <p:nvPr>
            <p:ph idx="5" type="subTitle"/>
          </p:nvPr>
        </p:nvSpPr>
        <p:spPr>
          <a:xfrm>
            <a:off x="603607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427" name="Google Shape;1427;p146"/>
          <p:cNvSpPr txBox="1"/>
          <p:nvPr>
            <p:ph idx="6" type="subTitle"/>
          </p:nvPr>
        </p:nvSpPr>
        <p:spPr>
          <a:xfrm>
            <a:off x="66645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428" name="Google Shape;1428;p146"/>
          <p:cNvSpPr txBox="1"/>
          <p:nvPr>
            <p:ph idx="7" type="subTitle"/>
          </p:nvPr>
        </p:nvSpPr>
        <p:spPr>
          <a:xfrm>
            <a:off x="66652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429" name="Google Shape;1429;p146"/>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1430" name="Google Shape;1430;p146"/>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431" name="Google Shape;1431;p146"/>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68" name="Google Shape;68;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9" name="Shape 69"/>
        <p:cNvGrpSpPr/>
        <p:nvPr/>
      </p:nvGrpSpPr>
      <p:grpSpPr>
        <a:xfrm>
          <a:off x="0" y="0"/>
          <a:ext cx="0" cy="0"/>
          <a:chOff x="0" y="0"/>
          <a:chExt cx="0" cy="0"/>
        </a:xfrm>
      </p:grpSpPr>
      <p:sp>
        <p:nvSpPr>
          <p:cNvPr id="70" name="Google Shape;70;p1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1" name="Google Shape;71;p1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ctivity">
  <p:cSld name="CUSTOM_1">
    <p:spTree>
      <p:nvGrpSpPr>
        <p:cNvPr id="75" name="Shape 75"/>
        <p:cNvGrpSpPr/>
        <p:nvPr/>
      </p:nvGrpSpPr>
      <p:grpSpPr>
        <a:xfrm>
          <a:off x="0" y="0"/>
          <a:ext cx="0" cy="0"/>
          <a:chOff x="0" y="0"/>
          <a:chExt cx="0" cy="0"/>
        </a:xfrm>
      </p:grpSpPr>
      <p:pic>
        <p:nvPicPr>
          <p:cNvPr id="76" name="Google Shape;76;p20"/>
          <p:cNvPicPr preferRelativeResize="0"/>
          <p:nvPr/>
        </p:nvPicPr>
        <p:blipFill>
          <a:blip r:embed="rId2">
            <a:alphaModFix/>
          </a:blip>
          <a:stretch>
            <a:fillRect/>
          </a:stretch>
        </p:blipFill>
        <p:spPr>
          <a:xfrm>
            <a:off x="8694019" y="87274"/>
            <a:ext cx="351325" cy="3513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AND_BODY_1">
    <p:spTree>
      <p:nvGrpSpPr>
        <p:cNvPr id="77" name="Shape 77"/>
        <p:cNvGrpSpPr/>
        <p:nvPr/>
      </p:nvGrpSpPr>
      <p:grpSpPr>
        <a:xfrm>
          <a:off x="0" y="0"/>
          <a:ext cx="0" cy="0"/>
          <a:chOff x="0" y="0"/>
          <a:chExt cx="0" cy="0"/>
        </a:xfrm>
      </p:grpSpPr>
      <p:sp>
        <p:nvSpPr>
          <p:cNvPr id="78" name="Google Shape;78;p21"/>
          <p:cNvSpPr txBox="1"/>
          <p:nvPr>
            <p:ph idx="12" type="sldNum"/>
          </p:nvPr>
        </p:nvSpPr>
        <p:spPr>
          <a:xfrm>
            <a:off x="4492523" y="4905375"/>
            <a:ext cx="154200" cy="1839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1pPr>
            <a:lvl2pPr indent="0" lvl="1"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2pPr>
            <a:lvl3pPr indent="0" lvl="2"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3pPr>
            <a:lvl4pPr indent="0" lvl="3"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4pPr>
            <a:lvl5pPr indent="0" lvl="4"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5pPr>
            <a:lvl6pPr indent="0" lvl="5"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6pPr>
            <a:lvl7pPr indent="0" lvl="6"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7pPr>
            <a:lvl8pPr indent="0" lvl="7"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8pPr>
            <a:lvl9pPr indent="0" lvl="8" marL="0" marR="0" rtl="0" algn="ctr">
              <a:lnSpc>
                <a:spcPct val="100000"/>
              </a:lnSpc>
              <a:spcBef>
                <a:spcPts val="0"/>
              </a:spcBef>
              <a:spcAft>
                <a:spcPts val="0"/>
              </a:spcAft>
              <a:buClr>
                <a:srgbClr val="000000"/>
              </a:buClr>
              <a:buSzPts val="900"/>
              <a:buFont typeface="Overpass Light"/>
              <a:buNone/>
              <a:defRPr b="0" i="0" sz="900" u="none" cap="none" strike="noStrike">
                <a:solidFill>
                  <a:srgbClr val="000000"/>
                </a:solidFill>
                <a:latin typeface="Overpass Light"/>
                <a:ea typeface="Overpass Light"/>
                <a:cs typeface="Overpass Light"/>
                <a:sym typeface="Overpass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5" name="Google Shape;15;p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6" name="Google Shape;16;p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howMasterSp="0">
  <p:cSld name="Divider">
    <p:bg>
      <p:bgPr>
        <a:solidFill>
          <a:srgbClr val="00BFFF"/>
        </a:solidFill>
      </p:bgPr>
    </p:bg>
    <p:spTree>
      <p:nvGrpSpPr>
        <p:cNvPr id="79" name="Shape 79"/>
        <p:cNvGrpSpPr/>
        <p:nvPr/>
      </p:nvGrpSpPr>
      <p:grpSpPr>
        <a:xfrm>
          <a:off x="0" y="0"/>
          <a:ext cx="0" cy="0"/>
          <a:chOff x="0" y="0"/>
          <a:chExt cx="0" cy="0"/>
        </a:xfrm>
      </p:grpSpPr>
      <p:sp>
        <p:nvSpPr>
          <p:cNvPr id="80" name="Google Shape;80;p22"/>
          <p:cNvSpPr txBox="1"/>
          <p:nvPr>
            <p:ph idx="12" type="sldNum"/>
          </p:nvPr>
        </p:nvSpPr>
        <p:spPr>
          <a:xfrm>
            <a:off x="335870" y="233561"/>
            <a:ext cx="150300" cy="1488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53585F"/>
              </a:buClr>
              <a:buSzPts val="700"/>
              <a:buFont typeface="Arial"/>
              <a:buNone/>
              <a:defRPr b="0" i="0" sz="700" u="none" cap="none" strike="noStrike">
                <a:solidFill>
                  <a:srgbClr val="53585F"/>
                </a:solidFill>
                <a:latin typeface="Arial"/>
                <a:ea typeface="Arial"/>
                <a:cs typeface="Arial"/>
                <a:sym typeface="Arial"/>
              </a:defRPr>
            </a:lvl1pPr>
            <a:lvl2pPr indent="0" lvl="1" marL="0" marR="0" rtl="0" algn="ctr">
              <a:lnSpc>
                <a:spcPct val="100000"/>
              </a:lnSpc>
              <a:spcBef>
                <a:spcPts val="0"/>
              </a:spcBef>
              <a:spcAft>
                <a:spcPts val="0"/>
              </a:spcAft>
              <a:buClr>
                <a:srgbClr val="53585F"/>
              </a:buClr>
              <a:buSzPts val="700"/>
              <a:buFont typeface="Arial"/>
              <a:buNone/>
              <a:defRPr b="0" i="0" sz="700" u="none" cap="none" strike="noStrike">
                <a:solidFill>
                  <a:srgbClr val="53585F"/>
                </a:solidFill>
                <a:latin typeface="Arial"/>
                <a:ea typeface="Arial"/>
                <a:cs typeface="Arial"/>
                <a:sym typeface="Arial"/>
              </a:defRPr>
            </a:lvl2pPr>
            <a:lvl3pPr indent="0" lvl="2" marL="0" marR="0" rtl="0" algn="ctr">
              <a:lnSpc>
                <a:spcPct val="100000"/>
              </a:lnSpc>
              <a:spcBef>
                <a:spcPts val="0"/>
              </a:spcBef>
              <a:spcAft>
                <a:spcPts val="0"/>
              </a:spcAft>
              <a:buClr>
                <a:srgbClr val="53585F"/>
              </a:buClr>
              <a:buSzPts val="700"/>
              <a:buFont typeface="Arial"/>
              <a:buNone/>
              <a:defRPr b="0" i="0" sz="700" u="none" cap="none" strike="noStrike">
                <a:solidFill>
                  <a:srgbClr val="53585F"/>
                </a:solidFill>
                <a:latin typeface="Arial"/>
                <a:ea typeface="Arial"/>
                <a:cs typeface="Arial"/>
                <a:sym typeface="Arial"/>
              </a:defRPr>
            </a:lvl3pPr>
            <a:lvl4pPr indent="0" lvl="3" marL="0" marR="0" rtl="0" algn="ctr">
              <a:lnSpc>
                <a:spcPct val="100000"/>
              </a:lnSpc>
              <a:spcBef>
                <a:spcPts val="0"/>
              </a:spcBef>
              <a:spcAft>
                <a:spcPts val="0"/>
              </a:spcAft>
              <a:buClr>
                <a:srgbClr val="53585F"/>
              </a:buClr>
              <a:buSzPts val="700"/>
              <a:buFont typeface="Arial"/>
              <a:buNone/>
              <a:defRPr b="0" i="0" sz="700" u="none" cap="none" strike="noStrike">
                <a:solidFill>
                  <a:srgbClr val="53585F"/>
                </a:solidFill>
                <a:latin typeface="Arial"/>
                <a:ea typeface="Arial"/>
                <a:cs typeface="Arial"/>
                <a:sym typeface="Arial"/>
              </a:defRPr>
            </a:lvl4pPr>
            <a:lvl5pPr indent="0" lvl="4" marL="0" marR="0" rtl="0" algn="ctr">
              <a:lnSpc>
                <a:spcPct val="100000"/>
              </a:lnSpc>
              <a:spcBef>
                <a:spcPts val="0"/>
              </a:spcBef>
              <a:spcAft>
                <a:spcPts val="0"/>
              </a:spcAft>
              <a:buClr>
                <a:srgbClr val="53585F"/>
              </a:buClr>
              <a:buSzPts val="700"/>
              <a:buFont typeface="Arial"/>
              <a:buNone/>
              <a:defRPr b="0" i="0" sz="700" u="none" cap="none" strike="noStrike">
                <a:solidFill>
                  <a:srgbClr val="53585F"/>
                </a:solidFill>
                <a:latin typeface="Arial"/>
                <a:ea typeface="Arial"/>
                <a:cs typeface="Arial"/>
                <a:sym typeface="Arial"/>
              </a:defRPr>
            </a:lvl5pPr>
            <a:lvl6pPr indent="0" lvl="5" marL="0" marR="0" rtl="0" algn="ctr">
              <a:lnSpc>
                <a:spcPct val="100000"/>
              </a:lnSpc>
              <a:spcBef>
                <a:spcPts val="0"/>
              </a:spcBef>
              <a:spcAft>
                <a:spcPts val="0"/>
              </a:spcAft>
              <a:buClr>
                <a:srgbClr val="53585F"/>
              </a:buClr>
              <a:buSzPts val="700"/>
              <a:buFont typeface="Arial"/>
              <a:buNone/>
              <a:defRPr b="0" i="0" sz="700" u="none" cap="none" strike="noStrike">
                <a:solidFill>
                  <a:srgbClr val="53585F"/>
                </a:solidFill>
                <a:latin typeface="Arial"/>
                <a:ea typeface="Arial"/>
                <a:cs typeface="Arial"/>
                <a:sym typeface="Arial"/>
              </a:defRPr>
            </a:lvl6pPr>
            <a:lvl7pPr indent="0" lvl="6" marL="0" marR="0" rtl="0" algn="ctr">
              <a:lnSpc>
                <a:spcPct val="100000"/>
              </a:lnSpc>
              <a:spcBef>
                <a:spcPts val="0"/>
              </a:spcBef>
              <a:spcAft>
                <a:spcPts val="0"/>
              </a:spcAft>
              <a:buClr>
                <a:srgbClr val="53585F"/>
              </a:buClr>
              <a:buSzPts val="700"/>
              <a:buFont typeface="Arial"/>
              <a:buNone/>
              <a:defRPr b="0" i="0" sz="700" u="none" cap="none" strike="noStrike">
                <a:solidFill>
                  <a:srgbClr val="53585F"/>
                </a:solidFill>
                <a:latin typeface="Arial"/>
                <a:ea typeface="Arial"/>
                <a:cs typeface="Arial"/>
                <a:sym typeface="Arial"/>
              </a:defRPr>
            </a:lvl7pPr>
            <a:lvl8pPr indent="0" lvl="7" marL="0" marR="0" rtl="0" algn="ctr">
              <a:lnSpc>
                <a:spcPct val="100000"/>
              </a:lnSpc>
              <a:spcBef>
                <a:spcPts val="0"/>
              </a:spcBef>
              <a:spcAft>
                <a:spcPts val="0"/>
              </a:spcAft>
              <a:buClr>
                <a:srgbClr val="53585F"/>
              </a:buClr>
              <a:buSzPts val="700"/>
              <a:buFont typeface="Arial"/>
              <a:buNone/>
              <a:defRPr b="0" i="0" sz="700" u="none" cap="none" strike="noStrike">
                <a:solidFill>
                  <a:srgbClr val="53585F"/>
                </a:solidFill>
                <a:latin typeface="Arial"/>
                <a:ea typeface="Arial"/>
                <a:cs typeface="Arial"/>
                <a:sym typeface="Arial"/>
              </a:defRPr>
            </a:lvl8pPr>
            <a:lvl9pPr indent="0" lvl="8" marL="0" marR="0" rtl="0" algn="ctr">
              <a:lnSpc>
                <a:spcPct val="100000"/>
              </a:lnSpc>
              <a:spcBef>
                <a:spcPts val="0"/>
              </a:spcBef>
              <a:spcAft>
                <a:spcPts val="0"/>
              </a:spcAft>
              <a:buClr>
                <a:srgbClr val="53585F"/>
              </a:buClr>
              <a:buSzPts val="700"/>
              <a:buFont typeface="Arial"/>
              <a:buNone/>
              <a:defRPr b="0" i="0" sz="700" u="none" cap="none" strike="noStrike">
                <a:solidFill>
                  <a:srgbClr val="53585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 showMasterSp="0">
  <p:cSld name="Page #">
    <p:bg>
      <p:bgPr>
        <a:solidFill>
          <a:srgbClr val="222222"/>
        </a:solidFill>
      </p:bgPr>
    </p:bg>
    <p:spTree>
      <p:nvGrpSpPr>
        <p:cNvPr id="81" name="Shape 81"/>
        <p:cNvGrpSpPr/>
        <p:nvPr/>
      </p:nvGrpSpPr>
      <p:grpSpPr>
        <a:xfrm>
          <a:off x="0" y="0"/>
          <a:ext cx="0" cy="0"/>
          <a:chOff x="0" y="0"/>
          <a:chExt cx="0" cy="0"/>
        </a:xfrm>
      </p:grpSpPr>
      <p:cxnSp>
        <p:nvCxnSpPr>
          <p:cNvPr id="82" name="Google Shape;82;p23"/>
          <p:cNvCxnSpPr/>
          <p:nvPr/>
        </p:nvCxnSpPr>
        <p:spPr>
          <a:xfrm rot="10800000">
            <a:off x="745671" y="464928"/>
            <a:ext cx="7915800" cy="0"/>
          </a:xfrm>
          <a:prstGeom prst="straightConnector1">
            <a:avLst/>
          </a:prstGeom>
          <a:noFill/>
          <a:ln cap="flat" cmpd="sng" w="12700">
            <a:solidFill>
              <a:srgbClr val="DCDEE0"/>
            </a:solidFill>
            <a:prstDash val="dashDot"/>
            <a:round/>
            <a:headEnd len="sm" w="sm" type="none"/>
            <a:tailEnd len="sm" w="sm" type="none"/>
          </a:ln>
        </p:spPr>
      </p:cxnSp>
      <p:sp>
        <p:nvSpPr>
          <p:cNvPr id="83" name="Google Shape;83;p23"/>
          <p:cNvSpPr txBox="1"/>
          <p:nvPr>
            <p:ph idx="12" type="sldNum"/>
          </p:nvPr>
        </p:nvSpPr>
        <p:spPr>
          <a:xfrm>
            <a:off x="402417" y="394816"/>
            <a:ext cx="146700" cy="1584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A6AAA9"/>
              </a:buClr>
              <a:buSzPts val="700"/>
              <a:buFont typeface="Proxima Nova"/>
              <a:buNone/>
              <a:defRPr b="1" i="0" sz="700" u="none" cap="none" strike="noStrike">
                <a:solidFill>
                  <a:srgbClr val="A6AAA9"/>
                </a:solidFill>
                <a:latin typeface="Proxima Nova"/>
                <a:ea typeface="Proxima Nova"/>
                <a:cs typeface="Proxima Nova"/>
                <a:sym typeface="Proxima Nova"/>
              </a:defRPr>
            </a:lvl1pPr>
            <a:lvl2pPr indent="0" lvl="1" marL="0" marR="0" rtl="0" algn="ctr">
              <a:lnSpc>
                <a:spcPct val="100000"/>
              </a:lnSpc>
              <a:spcBef>
                <a:spcPts val="0"/>
              </a:spcBef>
              <a:spcAft>
                <a:spcPts val="0"/>
              </a:spcAft>
              <a:buClr>
                <a:srgbClr val="A6AAA9"/>
              </a:buClr>
              <a:buSzPts val="700"/>
              <a:buFont typeface="Proxima Nova"/>
              <a:buNone/>
              <a:defRPr b="1" i="0" sz="700" u="none" cap="none" strike="noStrike">
                <a:solidFill>
                  <a:srgbClr val="A6AAA9"/>
                </a:solidFill>
                <a:latin typeface="Proxima Nova"/>
                <a:ea typeface="Proxima Nova"/>
                <a:cs typeface="Proxima Nova"/>
                <a:sym typeface="Proxima Nova"/>
              </a:defRPr>
            </a:lvl2pPr>
            <a:lvl3pPr indent="0" lvl="2" marL="0" marR="0" rtl="0" algn="ctr">
              <a:lnSpc>
                <a:spcPct val="100000"/>
              </a:lnSpc>
              <a:spcBef>
                <a:spcPts val="0"/>
              </a:spcBef>
              <a:spcAft>
                <a:spcPts val="0"/>
              </a:spcAft>
              <a:buClr>
                <a:srgbClr val="A6AAA9"/>
              </a:buClr>
              <a:buSzPts val="700"/>
              <a:buFont typeface="Proxima Nova"/>
              <a:buNone/>
              <a:defRPr b="1" i="0" sz="700" u="none" cap="none" strike="noStrike">
                <a:solidFill>
                  <a:srgbClr val="A6AAA9"/>
                </a:solidFill>
                <a:latin typeface="Proxima Nova"/>
                <a:ea typeface="Proxima Nova"/>
                <a:cs typeface="Proxima Nova"/>
                <a:sym typeface="Proxima Nova"/>
              </a:defRPr>
            </a:lvl3pPr>
            <a:lvl4pPr indent="0" lvl="3" marL="0" marR="0" rtl="0" algn="ctr">
              <a:lnSpc>
                <a:spcPct val="100000"/>
              </a:lnSpc>
              <a:spcBef>
                <a:spcPts val="0"/>
              </a:spcBef>
              <a:spcAft>
                <a:spcPts val="0"/>
              </a:spcAft>
              <a:buClr>
                <a:srgbClr val="A6AAA9"/>
              </a:buClr>
              <a:buSzPts val="700"/>
              <a:buFont typeface="Proxima Nova"/>
              <a:buNone/>
              <a:defRPr b="1" i="0" sz="700" u="none" cap="none" strike="noStrike">
                <a:solidFill>
                  <a:srgbClr val="A6AAA9"/>
                </a:solidFill>
                <a:latin typeface="Proxima Nova"/>
                <a:ea typeface="Proxima Nova"/>
                <a:cs typeface="Proxima Nova"/>
                <a:sym typeface="Proxima Nova"/>
              </a:defRPr>
            </a:lvl4pPr>
            <a:lvl5pPr indent="0" lvl="4" marL="0" marR="0" rtl="0" algn="ctr">
              <a:lnSpc>
                <a:spcPct val="100000"/>
              </a:lnSpc>
              <a:spcBef>
                <a:spcPts val="0"/>
              </a:spcBef>
              <a:spcAft>
                <a:spcPts val="0"/>
              </a:spcAft>
              <a:buClr>
                <a:srgbClr val="A6AAA9"/>
              </a:buClr>
              <a:buSzPts val="700"/>
              <a:buFont typeface="Proxima Nova"/>
              <a:buNone/>
              <a:defRPr b="1" i="0" sz="700" u="none" cap="none" strike="noStrike">
                <a:solidFill>
                  <a:srgbClr val="A6AAA9"/>
                </a:solidFill>
                <a:latin typeface="Proxima Nova"/>
                <a:ea typeface="Proxima Nova"/>
                <a:cs typeface="Proxima Nova"/>
                <a:sym typeface="Proxima Nova"/>
              </a:defRPr>
            </a:lvl5pPr>
            <a:lvl6pPr indent="0" lvl="5" marL="0" marR="0" rtl="0" algn="ctr">
              <a:lnSpc>
                <a:spcPct val="100000"/>
              </a:lnSpc>
              <a:spcBef>
                <a:spcPts val="0"/>
              </a:spcBef>
              <a:spcAft>
                <a:spcPts val="0"/>
              </a:spcAft>
              <a:buClr>
                <a:srgbClr val="A6AAA9"/>
              </a:buClr>
              <a:buSzPts val="700"/>
              <a:buFont typeface="Proxima Nova"/>
              <a:buNone/>
              <a:defRPr b="1" i="0" sz="700" u="none" cap="none" strike="noStrike">
                <a:solidFill>
                  <a:srgbClr val="A6AAA9"/>
                </a:solidFill>
                <a:latin typeface="Proxima Nova"/>
                <a:ea typeface="Proxima Nova"/>
                <a:cs typeface="Proxima Nova"/>
                <a:sym typeface="Proxima Nova"/>
              </a:defRPr>
            </a:lvl6pPr>
            <a:lvl7pPr indent="0" lvl="6" marL="0" marR="0" rtl="0" algn="ctr">
              <a:lnSpc>
                <a:spcPct val="100000"/>
              </a:lnSpc>
              <a:spcBef>
                <a:spcPts val="0"/>
              </a:spcBef>
              <a:spcAft>
                <a:spcPts val="0"/>
              </a:spcAft>
              <a:buClr>
                <a:srgbClr val="A6AAA9"/>
              </a:buClr>
              <a:buSzPts val="700"/>
              <a:buFont typeface="Proxima Nova"/>
              <a:buNone/>
              <a:defRPr b="1" i="0" sz="700" u="none" cap="none" strike="noStrike">
                <a:solidFill>
                  <a:srgbClr val="A6AAA9"/>
                </a:solidFill>
                <a:latin typeface="Proxima Nova"/>
                <a:ea typeface="Proxima Nova"/>
                <a:cs typeface="Proxima Nova"/>
                <a:sym typeface="Proxima Nova"/>
              </a:defRPr>
            </a:lvl7pPr>
            <a:lvl8pPr indent="0" lvl="7" marL="0" marR="0" rtl="0" algn="ctr">
              <a:lnSpc>
                <a:spcPct val="100000"/>
              </a:lnSpc>
              <a:spcBef>
                <a:spcPts val="0"/>
              </a:spcBef>
              <a:spcAft>
                <a:spcPts val="0"/>
              </a:spcAft>
              <a:buClr>
                <a:srgbClr val="A6AAA9"/>
              </a:buClr>
              <a:buSzPts val="700"/>
              <a:buFont typeface="Proxima Nova"/>
              <a:buNone/>
              <a:defRPr b="1" i="0" sz="700" u="none" cap="none" strike="noStrike">
                <a:solidFill>
                  <a:srgbClr val="A6AAA9"/>
                </a:solidFill>
                <a:latin typeface="Proxima Nova"/>
                <a:ea typeface="Proxima Nova"/>
                <a:cs typeface="Proxima Nova"/>
                <a:sym typeface="Proxima Nova"/>
              </a:defRPr>
            </a:lvl8pPr>
            <a:lvl9pPr indent="0" lvl="8" marL="0" marR="0" rtl="0" algn="ctr">
              <a:lnSpc>
                <a:spcPct val="100000"/>
              </a:lnSpc>
              <a:spcBef>
                <a:spcPts val="0"/>
              </a:spcBef>
              <a:spcAft>
                <a:spcPts val="0"/>
              </a:spcAft>
              <a:buClr>
                <a:srgbClr val="A6AAA9"/>
              </a:buClr>
              <a:buSzPts val="700"/>
              <a:buFont typeface="Proxima Nova"/>
              <a:buNone/>
              <a:defRPr b="1" i="0" sz="700" u="none" cap="none" strike="noStrike">
                <a:solidFill>
                  <a:srgbClr val="A6AAA9"/>
                </a:solidFill>
                <a:latin typeface="Proxima Nova"/>
                <a:ea typeface="Proxima Nova"/>
                <a:cs typeface="Proxima Nova"/>
                <a:sym typeface="Proxima Nova"/>
              </a:defRPr>
            </a:lvl9pPr>
          </a:lstStyle>
          <a:p>
            <a:pPr indent="0" lvl="0" marL="0" rtl="0" algn="ctr">
              <a:spcBef>
                <a:spcPts val="0"/>
              </a:spcBef>
              <a:spcAft>
                <a:spcPts val="0"/>
              </a:spcAft>
              <a:buNone/>
            </a:pPr>
            <a:fld id="{00000000-1234-1234-1234-123412341234}" type="slidenum">
              <a:rPr lang="en"/>
              <a:t>‹#›</a:t>
            </a:fld>
            <a:endParaRPr b="0" sz="1000">
              <a:solidFill>
                <a:schemeClr val="dk2"/>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84" name="Shape 84"/>
        <p:cNvGrpSpPr/>
        <p:nvPr/>
      </p:nvGrpSpPr>
      <p:grpSpPr>
        <a:xfrm>
          <a:off x="0" y="0"/>
          <a:ext cx="0" cy="0"/>
          <a:chOff x="0" y="0"/>
          <a:chExt cx="0" cy="0"/>
        </a:xfrm>
      </p:grpSpPr>
      <p:sp>
        <p:nvSpPr>
          <p:cNvPr id="85" name="Google Shape;85;p24"/>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86" name="Google Shape;86;p2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7" name="Google Shape;87;p2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88" name="Google Shape;88;p2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89" name="Google Shape;89;p2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0" name="Google Shape;90;p24"/>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out Quote">
  <p:cSld name="CUSTOM_3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p:nvPr/>
        </p:nvSpPr>
        <p:spPr>
          <a:xfrm>
            <a:off x="5075" y="5075"/>
            <a:ext cx="9144000" cy="43740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 name="Google Shape;93;p2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4" name="Google Shape;94;p2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95" name="Google Shape;95;p25"/>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96" name="Google Shape;96;p2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7" name="Google Shape;97;p2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26"/>
          <p:cNvSpPr txBox="1"/>
          <p:nvPr>
            <p:ph type="title"/>
          </p:nvPr>
        </p:nvSpPr>
        <p:spPr>
          <a:xfrm>
            <a:off x="4255575" y="1224713"/>
            <a:ext cx="3777900" cy="2912100"/>
          </a:xfrm>
          <a:prstGeom prst="rect">
            <a:avLst/>
          </a:prstGeom>
        </p:spPr>
        <p:txBody>
          <a:bodyPr anchorCtr="0" anchor="t" bIns="91425" lIns="91425" spcFirstLastPara="1" rIns="91425" wrap="square" tIns="91425">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100" name="Google Shape;100;p26"/>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01" name="Google Shape;101;p2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2" name="Google Shape;102;p26"/>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1">
  <p:cSld name="CUSTOM_4_37_1">
    <p:spTree>
      <p:nvGrpSpPr>
        <p:cNvPr id="103" name="Shape 103"/>
        <p:cNvGrpSpPr/>
        <p:nvPr/>
      </p:nvGrpSpPr>
      <p:grpSpPr>
        <a:xfrm>
          <a:off x="0" y="0"/>
          <a:ext cx="0" cy="0"/>
          <a:chOff x="0" y="0"/>
          <a:chExt cx="0" cy="0"/>
        </a:xfrm>
      </p:grpSpPr>
      <p:sp>
        <p:nvSpPr>
          <p:cNvPr id="104" name="Google Shape;104;p2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05" name="Google Shape;105;p27"/>
          <p:cNvSpPr txBox="1"/>
          <p:nvPr>
            <p:ph type="title"/>
          </p:nvPr>
        </p:nvSpPr>
        <p:spPr>
          <a:xfrm>
            <a:off x="663788" y="653813"/>
            <a:ext cx="7816500" cy="4149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06" name="Google Shape;106;p2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7" name="Google Shape;107;p2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8" name="Google Shape;108;p2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9" name="Google Shape;109;p2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0" name="Google Shape;110;p27"/>
          <p:cNvSpPr txBox="1"/>
          <p:nvPr>
            <p:ph idx="2" type="subTitle"/>
          </p:nvPr>
        </p:nvSpPr>
        <p:spPr>
          <a:xfrm>
            <a:off x="663844" y="1068713"/>
            <a:ext cx="7816500" cy="529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chemeClr val="accent1"/>
                </a:solidFill>
              </a:defRPr>
            </a:lvl1pPr>
            <a:lvl2pPr lvl="1" rtl="0" algn="ctr">
              <a:spcBef>
                <a:spcPts val="1600"/>
              </a:spcBef>
              <a:spcAft>
                <a:spcPts val="0"/>
              </a:spcAft>
              <a:buNone/>
              <a:defRPr sz="1400">
                <a:solidFill>
                  <a:schemeClr val="accent1"/>
                </a:solidFill>
              </a:defRPr>
            </a:lvl2pPr>
            <a:lvl3pPr lvl="2" rtl="0" algn="ctr">
              <a:spcBef>
                <a:spcPts val="1600"/>
              </a:spcBef>
              <a:spcAft>
                <a:spcPts val="0"/>
              </a:spcAft>
              <a:buNone/>
              <a:defRPr sz="1400">
                <a:solidFill>
                  <a:schemeClr val="accent1"/>
                </a:solidFill>
              </a:defRPr>
            </a:lvl3pPr>
            <a:lvl4pPr lvl="3" rtl="0" algn="ctr">
              <a:spcBef>
                <a:spcPts val="1600"/>
              </a:spcBef>
              <a:spcAft>
                <a:spcPts val="0"/>
              </a:spcAft>
              <a:buNone/>
              <a:defRPr sz="1400">
                <a:solidFill>
                  <a:schemeClr val="accent1"/>
                </a:solidFill>
              </a:defRPr>
            </a:lvl4pPr>
            <a:lvl5pPr lvl="4" rtl="0" algn="ctr">
              <a:spcBef>
                <a:spcPts val="1600"/>
              </a:spcBef>
              <a:spcAft>
                <a:spcPts val="0"/>
              </a:spcAft>
              <a:buNone/>
              <a:defRPr sz="1400">
                <a:solidFill>
                  <a:schemeClr val="accent1"/>
                </a:solidFill>
              </a:defRPr>
            </a:lvl5pPr>
            <a:lvl6pPr lvl="5" rtl="0" algn="ctr">
              <a:spcBef>
                <a:spcPts val="1600"/>
              </a:spcBef>
              <a:spcAft>
                <a:spcPts val="0"/>
              </a:spcAft>
              <a:buNone/>
              <a:defRPr sz="1400">
                <a:solidFill>
                  <a:schemeClr val="accent1"/>
                </a:solidFill>
              </a:defRPr>
            </a:lvl6pPr>
            <a:lvl7pPr lvl="6" rtl="0" algn="ctr">
              <a:spcBef>
                <a:spcPts val="1600"/>
              </a:spcBef>
              <a:spcAft>
                <a:spcPts val="0"/>
              </a:spcAft>
              <a:buNone/>
              <a:defRPr sz="1400">
                <a:solidFill>
                  <a:schemeClr val="accent1"/>
                </a:solidFill>
              </a:defRPr>
            </a:lvl7pPr>
            <a:lvl8pPr lvl="7" rtl="0" algn="ctr">
              <a:spcBef>
                <a:spcPts val="1600"/>
              </a:spcBef>
              <a:spcAft>
                <a:spcPts val="0"/>
              </a:spcAft>
              <a:buNone/>
              <a:defRPr sz="1400">
                <a:solidFill>
                  <a:schemeClr val="accent1"/>
                </a:solidFill>
              </a:defRPr>
            </a:lvl8pPr>
            <a:lvl9pPr lvl="8" rtl="0" algn="ctr">
              <a:spcBef>
                <a:spcPts val="1600"/>
              </a:spcBef>
              <a:spcAft>
                <a:spcPts val="1600"/>
              </a:spcAft>
              <a:buNone/>
              <a:defRPr sz="1400">
                <a:solidFill>
                  <a:schemeClr val="accent1"/>
                </a:solidFill>
              </a:defRPr>
            </a:lvl9pPr>
          </a:lstStyle>
          <a:p/>
        </p:txBody>
      </p:sp>
      <p:sp>
        <p:nvSpPr>
          <p:cNvPr id="111" name="Google Shape;111;p27"/>
          <p:cNvSpPr txBox="1"/>
          <p:nvPr>
            <p:ph idx="3" type="subTitle"/>
          </p:nvPr>
        </p:nvSpPr>
        <p:spPr>
          <a:xfrm>
            <a:off x="663788" y="4627163"/>
            <a:ext cx="6001800" cy="419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12" name="Google Shape;112;p27"/>
          <p:cNvSpPr/>
          <p:nvPr/>
        </p:nvSpPr>
        <p:spPr>
          <a:xfrm>
            <a:off x="7395056" y="4687106"/>
            <a:ext cx="492600" cy="297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3" name="Google Shape;113;p27"/>
          <p:cNvSpPr/>
          <p:nvPr/>
        </p:nvSpPr>
        <p:spPr>
          <a:xfrm>
            <a:off x="7843875" y="180131"/>
            <a:ext cx="983700" cy="3426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p:cSld name="CUSTOM_4_2_1_2">
    <p:spTree>
      <p:nvGrpSpPr>
        <p:cNvPr id="114" name="Shape 114"/>
        <p:cNvGrpSpPr/>
        <p:nvPr/>
      </p:nvGrpSpPr>
      <p:grpSpPr>
        <a:xfrm>
          <a:off x="0" y="0"/>
          <a:ext cx="0" cy="0"/>
          <a:chOff x="0" y="0"/>
          <a:chExt cx="0" cy="0"/>
        </a:xfrm>
      </p:grpSpPr>
      <p:sp>
        <p:nvSpPr>
          <p:cNvPr id="115" name="Google Shape;115;p2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16" name="Google Shape;116;p28"/>
          <p:cNvSpPr txBox="1"/>
          <p:nvPr>
            <p:ph type="title"/>
          </p:nvPr>
        </p:nvSpPr>
        <p:spPr>
          <a:xfrm>
            <a:off x="663788" y="653813"/>
            <a:ext cx="7816500" cy="4149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17" name="Google Shape;117;p2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8" name="Google Shape;118;p2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19" name="Google Shape;119;p2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0" name="Google Shape;120;p2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1" name="Google Shape;121;p28"/>
          <p:cNvSpPr txBox="1"/>
          <p:nvPr>
            <p:ph idx="2" type="subTitle"/>
          </p:nvPr>
        </p:nvSpPr>
        <p:spPr>
          <a:xfrm>
            <a:off x="663844" y="1068713"/>
            <a:ext cx="7816500" cy="529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chemeClr val="accent1"/>
                </a:solidFill>
              </a:defRPr>
            </a:lvl1pPr>
            <a:lvl2pPr lvl="1" rtl="0" algn="ctr">
              <a:spcBef>
                <a:spcPts val="1600"/>
              </a:spcBef>
              <a:spcAft>
                <a:spcPts val="0"/>
              </a:spcAft>
              <a:buNone/>
              <a:defRPr sz="1400">
                <a:solidFill>
                  <a:schemeClr val="accent1"/>
                </a:solidFill>
              </a:defRPr>
            </a:lvl2pPr>
            <a:lvl3pPr lvl="2" rtl="0" algn="ctr">
              <a:spcBef>
                <a:spcPts val="1600"/>
              </a:spcBef>
              <a:spcAft>
                <a:spcPts val="0"/>
              </a:spcAft>
              <a:buNone/>
              <a:defRPr sz="1400">
                <a:solidFill>
                  <a:schemeClr val="accent1"/>
                </a:solidFill>
              </a:defRPr>
            </a:lvl3pPr>
            <a:lvl4pPr lvl="3" rtl="0" algn="ctr">
              <a:spcBef>
                <a:spcPts val="1600"/>
              </a:spcBef>
              <a:spcAft>
                <a:spcPts val="0"/>
              </a:spcAft>
              <a:buNone/>
              <a:defRPr sz="1400">
                <a:solidFill>
                  <a:schemeClr val="accent1"/>
                </a:solidFill>
              </a:defRPr>
            </a:lvl4pPr>
            <a:lvl5pPr lvl="4" rtl="0" algn="ctr">
              <a:spcBef>
                <a:spcPts val="1600"/>
              </a:spcBef>
              <a:spcAft>
                <a:spcPts val="0"/>
              </a:spcAft>
              <a:buNone/>
              <a:defRPr sz="1400">
                <a:solidFill>
                  <a:schemeClr val="accent1"/>
                </a:solidFill>
              </a:defRPr>
            </a:lvl5pPr>
            <a:lvl6pPr lvl="5" rtl="0" algn="ctr">
              <a:spcBef>
                <a:spcPts val="1600"/>
              </a:spcBef>
              <a:spcAft>
                <a:spcPts val="0"/>
              </a:spcAft>
              <a:buNone/>
              <a:defRPr sz="1400">
                <a:solidFill>
                  <a:schemeClr val="accent1"/>
                </a:solidFill>
              </a:defRPr>
            </a:lvl6pPr>
            <a:lvl7pPr lvl="6" rtl="0" algn="ctr">
              <a:spcBef>
                <a:spcPts val="1600"/>
              </a:spcBef>
              <a:spcAft>
                <a:spcPts val="0"/>
              </a:spcAft>
              <a:buNone/>
              <a:defRPr sz="1400">
                <a:solidFill>
                  <a:schemeClr val="accent1"/>
                </a:solidFill>
              </a:defRPr>
            </a:lvl7pPr>
            <a:lvl8pPr lvl="7" rtl="0" algn="ctr">
              <a:spcBef>
                <a:spcPts val="1600"/>
              </a:spcBef>
              <a:spcAft>
                <a:spcPts val="0"/>
              </a:spcAft>
              <a:buNone/>
              <a:defRPr sz="1400">
                <a:solidFill>
                  <a:schemeClr val="accent1"/>
                </a:solidFill>
              </a:defRPr>
            </a:lvl8pPr>
            <a:lvl9pPr lvl="8" rtl="0" algn="ctr">
              <a:spcBef>
                <a:spcPts val="1600"/>
              </a:spcBef>
              <a:spcAft>
                <a:spcPts val="1600"/>
              </a:spcAft>
              <a:buNone/>
              <a:defRPr sz="1400">
                <a:solidFill>
                  <a:schemeClr val="accent1"/>
                </a:solidFill>
              </a:defRPr>
            </a:lvl9pPr>
          </a:lstStyle>
          <a:p/>
        </p:txBody>
      </p:sp>
      <p:sp>
        <p:nvSpPr>
          <p:cNvPr id="122" name="Google Shape;122;p28"/>
          <p:cNvSpPr txBox="1"/>
          <p:nvPr>
            <p:ph idx="3" type="subTitle"/>
          </p:nvPr>
        </p:nvSpPr>
        <p:spPr>
          <a:xfrm>
            <a:off x="663788" y="4627163"/>
            <a:ext cx="6001800" cy="419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23" name="Google Shape;123;p28"/>
          <p:cNvSpPr txBox="1"/>
          <p:nvPr>
            <p:ph idx="4" type="subTitle"/>
          </p:nvPr>
        </p:nvSpPr>
        <p:spPr>
          <a:xfrm>
            <a:off x="4246556" y="1904438"/>
            <a:ext cx="4114800" cy="2376600"/>
          </a:xfrm>
          <a:prstGeom prst="rect">
            <a:avLst/>
          </a:prstGeom>
        </p:spPr>
        <p:txBody>
          <a:bodyPr anchorCtr="0" anchor="t" bIns="91425" lIns="91425" spcFirstLastPara="1" rIns="91425" wrap="square" tIns="91425">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126" name="Google Shape;126;p29"/>
          <p:cNvSpPr txBox="1"/>
          <p:nvPr>
            <p:ph type="title"/>
          </p:nvPr>
        </p:nvSpPr>
        <p:spPr>
          <a:xfrm>
            <a:off x="663788" y="825263"/>
            <a:ext cx="7816500" cy="4149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27" name="Google Shape;127;p2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8" name="Google Shape;128;p2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9" name="Google Shape;129;p2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0" name="Google Shape;130;p2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31" name="Google Shape;131;p29"/>
          <p:cNvSpPr txBox="1"/>
          <p:nvPr>
            <p:ph idx="2" type="subTitle"/>
          </p:nvPr>
        </p:nvSpPr>
        <p:spPr>
          <a:xfrm>
            <a:off x="663844" y="1240163"/>
            <a:ext cx="7816500" cy="21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chemeClr val="accent1"/>
                </a:solidFill>
              </a:defRPr>
            </a:lvl1pPr>
            <a:lvl2pPr lvl="1" rtl="0" algn="ctr">
              <a:spcBef>
                <a:spcPts val="1600"/>
              </a:spcBef>
              <a:spcAft>
                <a:spcPts val="0"/>
              </a:spcAft>
              <a:buNone/>
              <a:defRPr sz="1400">
                <a:solidFill>
                  <a:schemeClr val="accent1"/>
                </a:solidFill>
              </a:defRPr>
            </a:lvl2pPr>
            <a:lvl3pPr lvl="2" rtl="0" algn="ctr">
              <a:spcBef>
                <a:spcPts val="1600"/>
              </a:spcBef>
              <a:spcAft>
                <a:spcPts val="0"/>
              </a:spcAft>
              <a:buNone/>
              <a:defRPr sz="1400">
                <a:solidFill>
                  <a:schemeClr val="accent1"/>
                </a:solidFill>
              </a:defRPr>
            </a:lvl3pPr>
            <a:lvl4pPr lvl="3" rtl="0" algn="ctr">
              <a:spcBef>
                <a:spcPts val="1600"/>
              </a:spcBef>
              <a:spcAft>
                <a:spcPts val="0"/>
              </a:spcAft>
              <a:buNone/>
              <a:defRPr sz="1400">
                <a:solidFill>
                  <a:schemeClr val="accent1"/>
                </a:solidFill>
              </a:defRPr>
            </a:lvl4pPr>
            <a:lvl5pPr lvl="4" rtl="0" algn="ctr">
              <a:spcBef>
                <a:spcPts val="1600"/>
              </a:spcBef>
              <a:spcAft>
                <a:spcPts val="0"/>
              </a:spcAft>
              <a:buNone/>
              <a:defRPr sz="1400">
                <a:solidFill>
                  <a:schemeClr val="accent1"/>
                </a:solidFill>
              </a:defRPr>
            </a:lvl5pPr>
            <a:lvl6pPr lvl="5" rtl="0" algn="ctr">
              <a:spcBef>
                <a:spcPts val="1600"/>
              </a:spcBef>
              <a:spcAft>
                <a:spcPts val="0"/>
              </a:spcAft>
              <a:buNone/>
              <a:defRPr sz="1400">
                <a:solidFill>
                  <a:schemeClr val="accent1"/>
                </a:solidFill>
              </a:defRPr>
            </a:lvl6pPr>
            <a:lvl7pPr lvl="6" rtl="0" algn="ctr">
              <a:spcBef>
                <a:spcPts val="1600"/>
              </a:spcBef>
              <a:spcAft>
                <a:spcPts val="0"/>
              </a:spcAft>
              <a:buNone/>
              <a:defRPr sz="1400">
                <a:solidFill>
                  <a:schemeClr val="accent1"/>
                </a:solidFill>
              </a:defRPr>
            </a:lvl7pPr>
            <a:lvl8pPr lvl="7" rtl="0" algn="ctr">
              <a:spcBef>
                <a:spcPts val="1600"/>
              </a:spcBef>
              <a:spcAft>
                <a:spcPts val="0"/>
              </a:spcAft>
              <a:buNone/>
              <a:defRPr sz="1400">
                <a:solidFill>
                  <a:schemeClr val="accent1"/>
                </a:solidFill>
              </a:defRPr>
            </a:lvl8pPr>
            <a:lvl9pPr lvl="8" rtl="0" algn="ctr">
              <a:spcBef>
                <a:spcPts val="1600"/>
              </a:spcBef>
              <a:spcAft>
                <a:spcPts val="1600"/>
              </a:spcAft>
              <a:buNone/>
              <a:defRPr sz="1400">
                <a:solidFill>
                  <a:schemeClr val="accent1"/>
                </a:solidFill>
              </a:defRPr>
            </a:lvl9pPr>
          </a:lstStyle>
          <a:p/>
        </p:txBody>
      </p:sp>
      <p:sp>
        <p:nvSpPr>
          <p:cNvPr id="132" name="Google Shape;132;p29"/>
          <p:cNvSpPr txBox="1"/>
          <p:nvPr>
            <p:ph idx="3" type="body"/>
          </p:nvPr>
        </p:nvSpPr>
        <p:spPr>
          <a:xfrm>
            <a:off x="1828800" y="1714500"/>
            <a:ext cx="5486400" cy="2743200"/>
          </a:xfrm>
          <a:prstGeom prst="rect">
            <a:avLst/>
          </a:prstGeom>
        </p:spPr>
        <p:txBody>
          <a:bodyPr anchorCtr="0" anchor="t" bIns="0" lIns="0" spcFirstLastPara="1" rIns="0" wrap="square" tIns="0">
            <a:noAutofit/>
          </a:bodyPr>
          <a:lstStyle>
            <a:lvl1pPr indent="-342900" lvl="0" marL="457200" rtl="0">
              <a:lnSpc>
                <a:spcPct val="135000"/>
              </a:lnSpc>
              <a:spcBef>
                <a:spcPts val="800"/>
              </a:spcBef>
              <a:spcAft>
                <a:spcPts val="0"/>
              </a:spcAft>
              <a:buSzPts val="18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133" name="Google Shape;133;p29"/>
          <p:cNvSpPr txBox="1"/>
          <p:nvPr>
            <p:ph idx="4" type="subTitle"/>
          </p:nvPr>
        </p:nvSpPr>
        <p:spPr>
          <a:xfrm>
            <a:off x="1692488" y="4627163"/>
            <a:ext cx="6001800" cy="419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134" name="Google Shape;134;p29"/>
          <p:cNvPicPr preferRelativeResize="0"/>
          <p:nvPr/>
        </p:nvPicPr>
        <p:blipFill rotWithShape="1">
          <a:blip r:embed="rId4">
            <a:alphaModFix/>
          </a:blip>
          <a:srcRect b="0" l="0" r="0" t="0"/>
          <a:stretch/>
        </p:blipFill>
        <p:spPr>
          <a:xfrm>
            <a:off x="644633" y="4634183"/>
            <a:ext cx="615770" cy="38824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gular Content">
  <p:cSld name="Regular Content">
    <p:spTree>
      <p:nvGrpSpPr>
        <p:cNvPr id="135" name="Shape 135"/>
        <p:cNvGrpSpPr/>
        <p:nvPr/>
      </p:nvGrpSpPr>
      <p:grpSpPr>
        <a:xfrm>
          <a:off x="0" y="0"/>
          <a:ext cx="0" cy="0"/>
          <a:chOff x="0" y="0"/>
          <a:chExt cx="0" cy="0"/>
        </a:xfrm>
      </p:grpSpPr>
      <p:sp>
        <p:nvSpPr>
          <p:cNvPr id="136" name="Google Shape;136;p30"/>
          <p:cNvSpPr txBox="1"/>
          <p:nvPr>
            <p:ph type="title"/>
          </p:nvPr>
        </p:nvSpPr>
        <p:spPr>
          <a:xfrm>
            <a:off x="619124" y="41581"/>
            <a:ext cx="8010300" cy="6171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p:cSld name="CUSTOM_4_5_2">
    <p:spTree>
      <p:nvGrpSpPr>
        <p:cNvPr id="137" name="Shape 137"/>
        <p:cNvGrpSpPr/>
        <p:nvPr/>
      </p:nvGrpSpPr>
      <p:grpSpPr>
        <a:xfrm>
          <a:off x="0" y="0"/>
          <a:ext cx="0" cy="0"/>
          <a:chOff x="0" y="0"/>
          <a:chExt cx="0" cy="0"/>
        </a:xfrm>
      </p:grpSpPr>
      <p:sp>
        <p:nvSpPr>
          <p:cNvPr id="138" name="Google Shape;138;p31"/>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39" name="Google Shape;139;p3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40" name="Google Shape;140;p3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1" name="Google Shape;141;p3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2" name="Google Shape;142;p3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3" name="Google Shape;143;p31"/>
          <p:cNvSpPr txBox="1"/>
          <p:nvPr>
            <p:ph idx="1"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 name="Shape 17"/>
        <p:cNvGrpSpPr/>
        <p:nvPr/>
      </p:nvGrpSpPr>
      <p:grpSpPr>
        <a:xfrm>
          <a:off x="0" y="0"/>
          <a:ext cx="0" cy="0"/>
          <a:chOff x="0" y="0"/>
          <a:chExt cx="0" cy="0"/>
        </a:xfrm>
      </p:grpSpPr>
      <p:sp>
        <p:nvSpPr>
          <p:cNvPr id="18" name="Google Shape;18;p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9" name="Google Shape;19;p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0" name="Google Shape;20;p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1" name="Google Shape;21;p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144" name="Shape 144"/>
        <p:cNvGrpSpPr/>
        <p:nvPr/>
      </p:nvGrpSpPr>
      <p:grpSpPr>
        <a:xfrm>
          <a:off x="0" y="0"/>
          <a:ext cx="0" cy="0"/>
          <a:chOff x="0" y="0"/>
          <a:chExt cx="0" cy="0"/>
        </a:xfrm>
      </p:grpSpPr>
      <p:sp>
        <p:nvSpPr>
          <p:cNvPr id="145" name="Google Shape;145;p3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146" name="Google Shape;146;p3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7" name="Google Shape;147;p3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48" name="Google Shape;148;p3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9" name="Google Shape;149;p32"/>
          <p:cNvPicPr preferRelativeResize="0"/>
          <p:nvPr/>
        </p:nvPicPr>
        <p:blipFill rotWithShape="1">
          <a:blip r:embed="rId2">
            <a:alphaModFix/>
          </a:blip>
          <a:srcRect b="317" l="0" r="0" t="327"/>
          <a:stretch/>
        </p:blipFill>
        <p:spPr>
          <a:xfrm>
            <a:off x="8033460" y="4734938"/>
            <a:ext cx="731704" cy="171048"/>
          </a:xfrm>
          <a:prstGeom prst="rect">
            <a:avLst/>
          </a:prstGeom>
          <a:noFill/>
          <a:ln>
            <a:noFill/>
          </a:ln>
        </p:spPr>
      </p:pic>
      <p:sp>
        <p:nvSpPr>
          <p:cNvPr id="150" name="Google Shape;150;p32"/>
          <p:cNvSpPr txBox="1"/>
          <p:nvPr>
            <p:ph idx="2" type="subTitle"/>
          </p:nvPr>
        </p:nvSpPr>
        <p:spPr>
          <a:xfrm>
            <a:off x="663788" y="4627163"/>
            <a:ext cx="6001800" cy="419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3"/>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 name="Google Shape;153;p33"/>
          <p:cNvSpPr txBox="1"/>
          <p:nvPr>
            <p:ph idx="1" type="subTitle"/>
          </p:nvPr>
        </p:nvSpPr>
        <p:spPr>
          <a:xfrm>
            <a:off x="1562794" y="2256319"/>
            <a:ext cx="3109800" cy="1143600"/>
          </a:xfrm>
          <a:prstGeom prst="rect">
            <a:avLst/>
          </a:prstGeom>
        </p:spPr>
        <p:txBody>
          <a:bodyPr anchorCtr="0" anchor="t" bIns="91425" lIns="91425" spcFirstLastPara="1" rIns="91425" wrap="square" tIns="91425">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154" name="Google Shape;154;p33"/>
          <p:cNvSpPr txBox="1"/>
          <p:nvPr>
            <p:ph type="title"/>
          </p:nvPr>
        </p:nvSpPr>
        <p:spPr>
          <a:xfrm>
            <a:off x="1562906" y="426469"/>
            <a:ext cx="3678900" cy="1489200"/>
          </a:xfrm>
          <a:prstGeom prst="rect">
            <a:avLst/>
          </a:prstGeom>
        </p:spPr>
        <p:txBody>
          <a:bodyPr anchorCtr="0" anchor="b" bIns="91425" lIns="91425" spcFirstLastPara="1" rIns="91425" wrap="square" tIns="91425">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155" name="Google Shape;155;p33"/>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156" name="Google Shape;156;p33"/>
          <p:cNvPicPr preferRelativeResize="0"/>
          <p:nvPr/>
        </p:nvPicPr>
        <p:blipFill rotWithShape="1">
          <a:blip r:embed="rId4">
            <a:alphaModFix/>
          </a:blip>
          <a:srcRect b="0" l="0" r="0" t="0"/>
          <a:stretch/>
        </p:blipFill>
        <p:spPr>
          <a:xfrm>
            <a:off x="5592003" y="2651988"/>
            <a:ext cx="341963" cy="341963"/>
          </a:xfrm>
          <a:prstGeom prst="rect">
            <a:avLst/>
          </a:prstGeom>
          <a:noFill/>
          <a:ln>
            <a:noFill/>
          </a:ln>
        </p:spPr>
      </p:pic>
      <p:pic>
        <p:nvPicPr>
          <p:cNvPr id="157" name="Google Shape;157;p33"/>
          <p:cNvPicPr preferRelativeResize="0"/>
          <p:nvPr/>
        </p:nvPicPr>
        <p:blipFill rotWithShape="1">
          <a:blip r:embed="rId5">
            <a:alphaModFix/>
          </a:blip>
          <a:srcRect b="0" l="0" r="0" t="0"/>
          <a:stretch/>
        </p:blipFill>
        <p:spPr>
          <a:xfrm>
            <a:off x="5592003" y="2075932"/>
            <a:ext cx="341963" cy="341963"/>
          </a:xfrm>
          <a:prstGeom prst="rect">
            <a:avLst/>
          </a:prstGeom>
          <a:noFill/>
          <a:ln>
            <a:noFill/>
          </a:ln>
        </p:spPr>
      </p:pic>
      <p:pic>
        <p:nvPicPr>
          <p:cNvPr id="158" name="Google Shape;158;p33"/>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159" name="Google Shape;159;p33"/>
          <p:cNvPicPr preferRelativeResize="0"/>
          <p:nvPr/>
        </p:nvPicPr>
        <p:blipFill rotWithShape="1">
          <a:blip r:embed="rId7">
            <a:alphaModFix/>
          </a:blip>
          <a:srcRect b="0" l="0" r="0" t="0"/>
          <a:stretch/>
        </p:blipFill>
        <p:spPr>
          <a:xfrm>
            <a:off x="5592003" y="3228044"/>
            <a:ext cx="341963" cy="341963"/>
          </a:xfrm>
          <a:prstGeom prst="rect">
            <a:avLst/>
          </a:prstGeom>
          <a:noFill/>
          <a:ln>
            <a:noFill/>
          </a:ln>
        </p:spPr>
      </p:pic>
      <p:sp>
        <p:nvSpPr>
          <p:cNvPr id="160" name="Google Shape;160;p33"/>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linkedin.com/company/red-hat</a:t>
            </a:r>
            <a:endParaRPr sz="1100">
              <a:solidFill>
                <a:schemeClr val="lt1"/>
              </a:solidFill>
              <a:latin typeface="Red Hat Text"/>
              <a:ea typeface="Red Hat Text"/>
              <a:cs typeface="Red Hat Text"/>
              <a:sym typeface="Red Hat Text"/>
            </a:endParaRPr>
          </a:p>
        </p:txBody>
      </p:sp>
      <p:sp>
        <p:nvSpPr>
          <p:cNvPr id="161" name="Google Shape;161;p33"/>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youtube.com/user/RedHatVideos</a:t>
            </a:r>
            <a:endParaRPr sz="1100">
              <a:solidFill>
                <a:schemeClr val="lt1"/>
              </a:solidFill>
              <a:latin typeface="Red Hat Text"/>
              <a:ea typeface="Red Hat Text"/>
              <a:cs typeface="Red Hat Text"/>
              <a:sym typeface="Red Hat Text"/>
            </a:endParaRPr>
          </a:p>
        </p:txBody>
      </p:sp>
      <p:sp>
        <p:nvSpPr>
          <p:cNvPr id="162" name="Google Shape;162;p33"/>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facebook.com/redhatinc</a:t>
            </a:r>
            <a:endParaRPr sz="1100">
              <a:solidFill>
                <a:schemeClr val="lt1"/>
              </a:solidFill>
              <a:latin typeface="Red Hat Text"/>
              <a:ea typeface="Red Hat Text"/>
              <a:cs typeface="Red Hat Text"/>
              <a:sym typeface="Red Hat Text"/>
            </a:endParaRPr>
          </a:p>
        </p:txBody>
      </p:sp>
      <p:sp>
        <p:nvSpPr>
          <p:cNvPr id="163" name="Google Shape;163;p33"/>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twitter.com/RedHat</a:t>
            </a:r>
            <a:endParaRPr sz="1100">
              <a:solidFill>
                <a:schemeClr val="lt1"/>
              </a:solidFill>
              <a:latin typeface="Red Hat Text"/>
              <a:ea typeface="Red Hat Text"/>
              <a:cs typeface="Red Hat Text"/>
              <a:sym typeface="Red Hat Text"/>
            </a:endParaRPr>
          </a:p>
        </p:txBody>
      </p:sp>
      <p:cxnSp>
        <p:nvCxnSpPr>
          <p:cNvPr id="164" name="Google Shape;164;p33"/>
          <p:cNvCxnSpPr/>
          <p:nvPr/>
        </p:nvCxnSpPr>
        <p:spPr>
          <a:xfrm rot="10800000">
            <a:off x="335831" y="-37"/>
            <a:ext cx="0" cy="1712100"/>
          </a:xfrm>
          <a:prstGeom prst="straightConnector1">
            <a:avLst/>
          </a:prstGeom>
          <a:noFill/>
          <a:ln cap="flat" cmpd="sng" w="9525">
            <a:solidFill>
              <a:srgbClr val="800000"/>
            </a:solidFill>
            <a:prstDash val="solid"/>
            <a:round/>
            <a:headEnd len="med" w="med" type="none"/>
            <a:tailEnd len="med" w="med" type="none"/>
          </a:ln>
        </p:spPr>
      </p:cxnSp>
      <p:cxnSp>
        <p:nvCxnSpPr>
          <p:cNvPr id="165" name="Google Shape;165;p33"/>
          <p:cNvCxnSpPr/>
          <p:nvPr/>
        </p:nvCxnSpPr>
        <p:spPr>
          <a:xfrm rot="10800000">
            <a:off x="335825" y="4801200"/>
            <a:ext cx="0" cy="342300"/>
          </a:xfrm>
          <a:prstGeom prst="straightConnector1">
            <a:avLst/>
          </a:prstGeom>
          <a:noFill/>
          <a:ln cap="flat" cmpd="sng" w="9525">
            <a:solidFill>
              <a:srgbClr val="800000"/>
            </a:solidFill>
            <a:prstDash val="solid"/>
            <a:round/>
            <a:headEnd len="med" w="med" type="none"/>
            <a:tailEnd len="med" w="med" type="none"/>
          </a:ln>
        </p:spPr>
      </p:cxnSp>
      <p:sp>
        <p:nvSpPr>
          <p:cNvPr id="166" name="Google Shape;166;p3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171" name="Shape 171"/>
        <p:cNvGrpSpPr/>
        <p:nvPr/>
      </p:nvGrpSpPr>
      <p:grpSpPr>
        <a:xfrm>
          <a:off x="0" y="0"/>
          <a:ext cx="0" cy="0"/>
          <a:chOff x="0" y="0"/>
          <a:chExt cx="0" cy="0"/>
        </a:xfrm>
      </p:grpSpPr>
      <p:sp>
        <p:nvSpPr>
          <p:cNvPr id="172" name="Google Shape;172;p35"/>
          <p:cNvSpPr txBox="1"/>
          <p:nvPr>
            <p:ph type="ctrTitle"/>
          </p:nvPr>
        </p:nvSpPr>
        <p:spPr>
          <a:xfrm>
            <a:off x="628650" y="1147046"/>
            <a:ext cx="7886700" cy="1485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lt1"/>
              </a:buClr>
              <a:buSzPts val="3600"/>
              <a:buFont typeface="Avenir"/>
              <a:buNone/>
              <a:defRPr b="1" i="0" sz="3300">
                <a:solidFill>
                  <a:schemeClr val="lt1"/>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3" name="Google Shape;173;p35"/>
          <p:cNvSpPr txBox="1"/>
          <p:nvPr>
            <p:ph idx="1" type="subTitle"/>
          </p:nvPr>
        </p:nvSpPr>
        <p:spPr>
          <a:xfrm>
            <a:off x="628650" y="2701528"/>
            <a:ext cx="7886700" cy="736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accent2"/>
              </a:buClr>
              <a:buSzPts val="2400"/>
              <a:buNone/>
              <a:defRPr b="1" i="0" sz="1800">
                <a:solidFill>
                  <a:schemeClr val="accent3"/>
                </a:solidFill>
                <a:latin typeface="Montserrat SemiBold"/>
                <a:ea typeface="Montserrat SemiBold"/>
                <a:cs typeface="Montserrat SemiBold"/>
                <a:sym typeface="Montserrat SemiBold"/>
              </a:defRPr>
            </a:lvl1pPr>
            <a:lvl2pPr lvl="1" rtl="0" algn="ctr">
              <a:lnSpc>
                <a:spcPct val="90000"/>
              </a:lnSpc>
              <a:spcBef>
                <a:spcPts val="400"/>
              </a:spcBef>
              <a:spcAft>
                <a:spcPts val="0"/>
              </a:spcAft>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descr="A picture containing drawing&#10;&#10;Description automatically generated" id="174" name="Google Shape;174;p35"/>
          <p:cNvPicPr preferRelativeResize="0"/>
          <p:nvPr/>
        </p:nvPicPr>
        <p:blipFill rotWithShape="1">
          <a:blip r:embed="rId3">
            <a:alphaModFix/>
          </a:blip>
          <a:srcRect b="0" l="0" r="0" t="0"/>
          <a:stretch/>
        </p:blipFill>
        <p:spPr>
          <a:xfrm>
            <a:off x="628650" y="465534"/>
            <a:ext cx="1967369" cy="548014"/>
          </a:xfrm>
          <a:prstGeom prst="rect">
            <a:avLst/>
          </a:prstGeom>
          <a:noFill/>
          <a:ln>
            <a:noFill/>
          </a:ln>
        </p:spPr>
      </p:pic>
      <p:sp>
        <p:nvSpPr>
          <p:cNvPr id="175" name="Google Shape;175;p35"/>
          <p:cNvSpPr txBox="1"/>
          <p:nvPr>
            <p:ph idx="2" type="body"/>
          </p:nvPr>
        </p:nvSpPr>
        <p:spPr>
          <a:xfrm>
            <a:off x="628650" y="3636169"/>
            <a:ext cx="3768300" cy="1041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lt1"/>
              </a:buClr>
              <a:buSzPts val="1500"/>
              <a:buFont typeface="Avenir"/>
              <a:buNone/>
              <a:defRPr b="0" i="0" sz="1200">
                <a:solidFill>
                  <a:schemeClr val="lt1"/>
                </a:solidFill>
                <a:latin typeface="Barlow"/>
                <a:ea typeface="Barlow"/>
                <a:cs typeface="Barlow"/>
                <a:sym typeface="Barlow"/>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Slide 1" showMasterSp="0" type="title">
  <p:cSld name="TITLE">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36"/>
          <p:cNvSpPr txBox="1"/>
          <p:nvPr>
            <p:ph type="ctrTitle"/>
          </p:nvPr>
        </p:nvSpPr>
        <p:spPr>
          <a:xfrm>
            <a:off x="628650" y="841772"/>
            <a:ext cx="7886700" cy="1790700"/>
          </a:xfrm>
          <a:prstGeom prst="rect">
            <a:avLst/>
          </a:prstGeom>
          <a:noFill/>
          <a:ln>
            <a:noFill/>
          </a:ln>
        </p:spPr>
        <p:txBody>
          <a:bodyPr anchorCtr="0" anchor="b" bIns="34275" lIns="68575" spcFirstLastPara="1" rIns="68575" wrap="square" tIns="34275">
            <a:noAutofit/>
          </a:bodyPr>
          <a:lstStyle>
            <a:lvl1pPr lvl="0" rtl="0" algn="ctr">
              <a:lnSpc>
                <a:spcPct val="100000"/>
              </a:lnSpc>
              <a:spcBef>
                <a:spcPts val="0"/>
              </a:spcBef>
              <a:spcAft>
                <a:spcPts val="0"/>
              </a:spcAft>
              <a:buSzPts val="1100"/>
              <a:buNone/>
              <a:defRPr b="1" i="0" sz="3300">
                <a:solidFill>
                  <a:schemeClr val="lt1"/>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8" name="Google Shape;178;p36"/>
          <p:cNvSpPr txBox="1"/>
          <p:nvPr>
            <p:ph idx="1" type="subTitle"/>
          </p:nvPr>
        </p:nvSpPr>
        <p:spPr>
          <a:xfrm>
            <a:off x="628649" y="2701528"/>
            <a:ext cx="7886700" cy="11784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0"/>
              </a:spcBef>
              <a:spcAft>
                <a:spcPts val="0"/>
              </a:spcAft>
              <a:buSzPts val="2100"/>
              <a:buNone/>
              <a:defRPr b="1" i="0" sz="2100">
                <a:solidFill>
                  <a:schemeClr val="accent1"/>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79" name="Google Shape;179;p36"/>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pic>
        <p:nvPicPr>
          <p:cNvPr id="180" name="Google Shape;180;p36"/>
          <p:cNvPicPr preferRelativeResize="0"/>
          <p:nvPr/>
        </p:nvPicPr>
        <p:blipFill rotWithShape="1">
          <a:blip r:embed="rId3">
            <a:alphaModFix/>
          </a:blip>
          <a:srcRect b="0" l="0" r="0" t="0"/>
          <a:stretch/>
        </p:blipFill>
        <p:spPr>
          <a:xfrm>
            <a:off x="7638431" y="4680070"/>
            <a:ext cx="876920" cy="224934"/>
          </a:xfrm>
          <a:prstGeom prst="rect">
            <a:avLst/>
          </a:prstGeom>
          <a:noFill/>
          <a:ln>
            <a:noFill/>
          </a:ln>
        </p:spPr>
      </p:pic>
      <p:sp>
        <p:nvSpPr>
          <p:cNvPr id="181" name="Google Shape;181;p36"/>
          <p:cNvSpPr/>
          <p:nvPr/>
        </p:nvSpPr>
        <p:spPr>
          <a:xfrm>
            <a:off x="6566017" y="4656164"/>
            <a:ext cx="904500" cy="273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36"/>
          <p:cNvPicPr preferRelativeResize="0"/>
          <p:nvPr/>
        </p:nvPicPr>
        <p:blipFill rotWithShape="1">
          <a:blip r:embed="rId4">
            <a:alphaModFix/>
          </a:blip>
          <a:srcRect b="317" l="0" r="0" t="327"/>
          <a:stretch/>
        </p:blipFill>
        <p:spPr>
          <a:xfrm>
            <a:off x="6626085" y="4704844"/>
            <a:ext cx="804350" cy="188009"/>
          </a:xfrm>
          <a:prstGeom prst="rect">
            <a:avLst/>
          </a:prstGeom>
          <a:noFill/>
          <a:ln>
            <a:noFill/>
          </a:ln>
        </p:spPr>
      </p:pic>
      <p:cxnSp>
        <p:nvCxnSpPr>
          <p:cNvPr id="183" name="Google Shape;183;p36"/>
          <p:cNvCxnSpPr/>
          <p:nvPr/>
        </p:nvCxnSpPr>
        <p:spPr>
          <a:xfrm>
            <a:off x="7564325" y="4699532"/>
            <a:ext cx="0" cy="197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vider Slide 2" showMasterSp="0">
  <p:cSld name="2_Divider Slide 2">
    <p:bg>
      <p:bgPr>
        <a:solidFill>
          <a:schemeClr val="lt1"/>
        </a:solidFill>
      </p:bgPr>
    </p:bg>
    <p:spTree>
      <p:nvGrpSpPr>
        <p:cNvPr id="184" name="Shape 184"/>
        <p:cNvGrpSpPr/>
        <p:nvPr/>
      </p:nvGrpSpPr>
      <p:grpSpPr>
        <a:xfrm>
          <a:off x="0" y="0"/>
          <a:ext cx="0" cy="0"/>
          <a:chOff x="0" y="0"/>
          <a:chExt cx="0" cy="0"/>
        </a:xfrm>
      </p:grpSpPr>
      <p:pic>
        <p:nvPicPr>
          <p:cNvPr descr="A person in a dark sky&#10;&#10;Description automatically generated" id="185" name="Google Shape;185;p3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6" name="Google Shape;186;p37"/>
          <p:cNvSpPr txBox="1"/>
          <p:nvPr>
            <p:ph type="ctrTitle"/>
          </p:nvPr>
        </p:nvSpPr>
        <p:spPr>
          <a:xfrm>
            <a:off x="628650" y="841772"/>
            <a:ext cx="7886700" cy="1790700"/>
          </a:xfrm>
          <a:prstGeom prst="rect">
            <a:avLst/>
          </a:prstGeom>
          <a:noFill/>
          <a:ln>
            <a:noFill/>
          </a:ln>
        </p:spPr>
        <p:txBody>
          <a:bodyPr anchorCtr="0" anchor="b" bIns="34275" lIns="68575" spcFirstLastPara="1" rIns="68575" wrap="square" tIns="34275">
            <a:noAutofit/>
          </a:bodyPr>
          <a:lstStyle>
            <a:lvl1pPr lvl="0" rtl="0" algn="ctr">
              <a:lnSpc>
                <a:spcPct val="100000"/>
              </a:lnSpc>
              <a:spcBef>
                <a:spcPts val="0"/>
              </a:spcBef>
              <a:spcAft>
                <a:spcPts val="0"/>
              </a:spcAft>
              <a:buSzPts val="1100"/>
              <a:buNone/>
              <a:defRPr b="1" i="0" sz="3300">
                <a:solidFill>
                  <a:schemeClr val="lt1"/>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7" name="Google Shape;187;p37"/>
          <p:cNvSpPr txBox="1"/>
          <p:nvPr>
            <p:ph idx="1" type="subTitle"/>
          </p:nvPr>
        </p:nvSpPr>
        <p:spPr>
          <a:xfrm>
            <a:off x="628649" y="2701528"/>
            <a:ext cx="7886700" cy="11784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0"/>
              </a:spcBef>
              <a:spcAft>
                <a:spcPts val="0"/>
              </a:spcAft>
              <a:buSzPts val="2100"/>
              <a:buNone/>
              <a:defRPr b="1" i="0" sz="2100">
                <a:solidFill>
                  <a:schemeClr val="accent1"/>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88" name="Google Shape;188;p37"/>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pic>
        <p:nvPicPr>
          <p:cNvPr id="189" name="Google Shape;189;p37"/>
          <p:cNvPicPr preferRelativeResize="0"/>
          <p:nvPr/>
        </p:nvPicPr>
        <p:blipFill rotWithShape="1">
          <a:blip r:embed="rId3">
            <a:alphaModFix/>
          </a:blip>
          <a:srcRect b="0" l="0" r="0" t="0"/>
          <a:stretch/>
        </p:blipFill>
        <p:spPr>
          <a:xfrm>
            <a:off x="7638431" y="4680070"/>
            <a:ext cx="876920" cy="224934"/>
          </a:xfrm>
          <a:prstGeom prst="rect">
            <a:avLst/>
          </a:prstGeom>
          <a:noFill/>
          <a:ln>
            <a:noFill/>
          </a:ln>
        </p:spPr>
      </p:pic>
      <p:sp>
        <p:nvSpPr>
          <p:cNvPr id="190" name="Google Shape;190;p37"/>
          <p:cNvSpPr/>
          <p:nvPr/>
        </p:nvSpPr>
        <p:spPr>
          <a:xfrm>
            <a:off x="6566017" y="4656164"/>
            <a:ext cx="904500" cy="273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37"/>
          <p:cNvPicPr preferRelativeResize="0"/>
          <p:nvPr/>
        </p:nvPicPr>
        <p:blipFill rotWithShape="1">
          <a:blip r:embed="rId4">
            <a:alphaModFix/>
          </a:blip>
          <a:srcRect b="317" l="0" r="0" t="327"/>
          <a:stretch/>
        </p:blipFill>
        <p:spPr>
          <a:xfrm>
            <a:off x="6626085" y="4704844"/>
            <a:ext cx="804350" cy="188009"/>
          </a:xfrm>
          <a:prstGeom prst="rect">
            <a:avLst/>
          </a:prstGeom>
          <a:noFill/>
          <a:ln>
            <a:noFill/>
          </a:ln>
        </p:spPr>
      </p:pic>
      <p:cxnSp>
        <p:nvCxnSpPr>
          <p:cNvPr id="192" name="Google Shape;192;p37"/>
          <p:cNvCxnSpPr/>
          <p:nvPr/>
        </p:nvCxnSpPr>
        <p:spPr>
          <a:xfrm>
            <a:off x="7564325" y="4699532"/>
            <a:ext cx="0" cy="197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93" name="Shape 193"/>
        <p:cNvGrpSpPr/>
        <p:nvPr/>
      </p:nvGrpSpPr>
      <p:grpSpPr>
        <a:xfrm>
          <a:off x="0" y="0"/>
          <a:ext cx="0" cy="0"/>
          <a:chOff x="0" y="0"/>
          <a:chExt cx="0" cy="0"/>
        </a:xfrm>
      </p:grpSpPr>
      <p:sp>
        <p:nvSpPr>
          <p:cNvPr id="194" name="Google Shape;194;p38"/>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4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5" name="Google Shape;195;p38"/>
          <p:cNvSpPr txBox="1"/>
          <p:nvPr>
            <p:ph idx="1" type="body"/>
          </p:nvPr>
        </p:nvSpPr>
        <p:spPr>
          <a:xfrm>
            <a:off x="628650" y="1243770"/>
            <a:ext cx="7886700" cy="33966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6" name="Google Shape;196;p38"/>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Sep Title">
  <p:cSld name="Title and Content - Sep Title">
    <p:spTree>
      <p:nvGrpSpPr>
        <p:cNvPr id="197" name="Shape 197"/>
        <p:cNvGrpSpPr/>
        <p:nvPr/>
      </p:nvGrpSpPr>
      <p:grpSpPr>
        <a:xfrm>
          <a:off x="0" y="0"/>
          <a:ext cx="0" cy="0"/>
          <a:chOff x="0" y="0"/>
          <a:chExt cx="0" cy="0"/>
        </a:xfrm>
      </p:grpSpPr>
      <p:sp>
        <p:nvSpPr>
          <p:cNvPr id="198" name="Google Shape;198;p39"/>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4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9" name="Google Shape;199;p39"/>
          <p:cNvSpPr txBox="1"/>
          <p:nvPr>
            <p:ph idx="1" type="body"/>
          </p:nvPr>
        </p:nvSpPr>
        <p:spPr>
          <a:xfrm>
            <a:off x="628650" y="1350930"/>
            <a:ext cx="78867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323850" lvl="1" marL="914400" rtl="0" algn="l">
              <a:lnSpc>
                <a:spcPct val="90000"/>
              </a:lnSpc>
              <a:spcBef>
                <a:spcPts val="400"/>
              </a:spcBef>
              <a:spcAft>
                <a:spcPts val="0"/>
              </a:spcAft>
              <a:buClr>
                <a:schemeClr val="accent1"/>
              </a:buClr>
              <a:buSzPts val="1500"/>
              <a:buChar char="•"/>
              <a:defRPr b="0" i="0" sz="1500">
                <a:latin typeface="Avenir"/>
                <a:ea typeface="Avenir"/>
                <a:cs typeface="Avenir"/>
                <a:sym typeface="Avenir"/>
              </a:defRPr>
            </a:lvl2pPr>
            <a:lvl3pPr indent="-304800" lvl="2" marL="1371600" rtl="0" algn="l">
              <a:lnSpc>
                <a:spcPct val="90000"/>
              </a:lnSpc>
              <a:spcBef>
                <a:spcPts val="400"/>
              </a:spcBef>
              <a:spcAft>
                <a:spcPts val="0"/>
              </a:spcAft>
              <a:buClr>
                <a:schemeClr val="accent1"/>
              </a:buClr>
              <a:buSzPts val="1200"/>
              <a:buChar char="•"/>
              <a:defRPr b="0" i="0">
                <a:latin typeface="Avenir"/>
                <a:ea typeface="Avenir"/>
                <a:cs typeface="Avenir"/>
                <a:sym typeface="Avenir"/>
              </a:defRPr>
            </a:lvl3pPr>
            <a:lvl4pPr indent="-298450" lvl="3" marL="1828800" rtl="0" algn="l">
              <a:lnSpc>
                <a:spcPct val="90000"/>
              </a:lnSpc>
              <a:spcBef>
                <a:spcPts val="400"/>
              </a:spcBef>
              <a:spcAft>
                <a:spcPts val="0"/>
              </a:spcAft>
              <a:buClr>
                <a:schemeClr val="accent1"/>
              </a:buClr>
              <a:buSzPts val="1100"/>
              <a:buChar char="•"/>
              <a:defRPr b="0" i="0">
                <a:latin typeface="Avenir"/>
                <a:ea typeface="Avenir"/>
                <a:cs typeface="Avenir"/>
                <a:sym typeface="Avenir"/>
              </a:defRPr>
            </a:lvl4pPr>
            <a:lvl5pPr indent="-285750" lvl="4" marL="2286000" rtl="0" algn="l">
              <a:lnSpc>
                <a:spcPct val="90000"/>
              </a:lnSpc>
              <a:spcBef>
                <a:spcPts val="400"/>
              </a:spcBef>
              <a:spcAft>
                <a:spcPts val="0"/>
              </a:spcAft>
              <a:buClr>
                <a:schemeClr val="accent1"/>
              </a:buClr>
              <a:buSzPts val="900"/>
              <a:buChar char="•"/>
              <a:defRPr b="0" i="0">
                <a:latin typeface="Avenir"/>
                <a:ea typeface="Avenir"/>
                <a:cs typeface="Avenir"/>
                <a:sym typeface="Aveni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0" name="Google Shape;200;p39"/>
          <p:cNvSpPr txBox="1"/>
          <p:nvPr>
            <p:ph idx="2" type="body"/>
          </p:nvPr>
        </p:nvSpPr>
        <p:spPr>
          <a:xfrm>
            <a:off x="628650" y="1833137"/>
            <a:ext cx="7886700" cy="28071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1" name="Google Shape;201;p39"/>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02" name="Shape 202"/>
        <p:cNvGrpSpPr/>
        <p:nvPr/>
      </p:nvGrpSpPr>
      <p:grpSpPr>
        <a:xfrm>
          <a:off x="0" y="0"/>
          <a:ext cx="0" cy="0"/>
          <a:chOff x="0" y="0"/>
          <a:chExt cx="0" cy="0"/>
        </a:xfrm>
      </p:grpSpPr>
      <p:sp>
        <p:nvSpPr>
          <p:cNvPr id="203" name="Google Shape;203;p40"/>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4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40"/>
          <p:cNvSpPr txBox="1"/>
          <p:nvPr>
            <p:ph idx="1" type="body"/>
          </p:nvPr>
        </p:nvSpPr>
        <p:spPr>
          <a:xfrm>
            <a:off x="628650" y="1350930"/>
            <a:ext cx="3886200" cy="32892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5" name="Google Shape;205;p40"/>
          <p:cNvSpPr txBox="1"/>
          <p:nvPr>
            <p:ph idx="2" type="body"/>
          </p:nvPr>
        </p:nvSpPr>
        <p:spPr>
          <a:xfrm>
            <a:off x="4629152" y="1349764"/>
            <a:ext cx="3886200" cy="32892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6" name="Google Shape;206;p40"/>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 Sep Title">
  <p:cSld name="Two Content - Sep Title">
    <p:spTree>
      <p:nvGrpSpPr>
        <p:cNvPr id="207" name="Shape 207"/>
        <p:cNvGrpSpPr/>
        <p:nvPr/>
      </p:nvGrpSpPr>
      <p:grpSpPr>
        <a:xfrm>
          <a:off x="0" y="0"/>
          <a:ext cx="0" cy="0"/>
          <a:chOff x="0" y="0"/>
          <a:chExt cx="0" cy="0"/>
        </a:xfrm>
      </p:grpSpPr>
      <p:sp>
        <p:nvSpPr>
          <p:cNvPr id="208" name="Google Shape;208;p41"/>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4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9" name="Google Shape;209;p41"/>
          <p:cNvSpPr txBox="1"/>
          <p:nvPr>
            <p:ph idx="1" type="body"/>
          </p:nvPr>
        </p:nvSpPr>
        <p:spPr>
          <a:xfrm>
            <a:off x="628650" y="1350930"/>
            <a:ext cx="38862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323850" lvl="1" marL="914400" rtl="0" algn="l">
              <a:lnSpc>
                <a:spcPct val="90000"/>
              </a:lnSpc>
              <a:spcBef>
                <a:spcPts val="400"/>
              </a:spcBef>
              <a:spcAft>
                <a:spcPts val="0"/>
              </a:spcAft>
              <a:buClr>
                <a:schemeClr val="accent1"/>
              </a:buClr>
              <a:buSzPts val="1500"/>
              <a:buChar char="•"/>
              <a:defRPr b="0" i="0" sz="1500">
                <a:latin typeface="Avenir"/>
                <a:ea typeface="Avenir"/>
                <a:cs typeface="Avenir"/>
                <a:sym typeface="Avenir"/>
              </a:defRPr>
            </a:lvl2pPr>
            <a:lvl3pPr indent="-304800" lvl="2" marL="1371600" rtl="0" algn="l">
              <a:lnSpc>
                <a:spcPct val="90000"/>
              </a:lnSpc>
              <a:spcBef>
                <a:spcPts val="400"/>
              </a:spcBef>
              <a:spcAft>
                <a:spcPts val="0"/>
              </a:spcAft>
              <a:buClr>
                <a:schemeClr val="accent1"/>
              </a:buClr>
              <a:buSzPts val="1200"/>
              <a:buChar char="•"/>
              <a:defRPr b="0" i="0">
                <a:latin typeface="Avenir"/>
                <a:ea typeface="Avenir"/>
                <a:cs typeface="Avenir"/>
                <a:sym typeface="Avenir"/>
              </a:defRPr>
            </a:lvl3pPr>
            <a:lvl4pPr indent="-298450" lvl="3" marL="1828800" rtl="0" algn="l">
              <a:lnSpc>
                <a:spcPct val="90000"/>
              </a:lnSpc>
              <a:spcBef>
                <a:spcPts val="400"/>
              </a:spcBef>
              <a:spcAft>
                <a:spcPts val="0"/>
              </a:spcAft>
              <a:buClr>
                <a:schemeClr val="accent1"/>
              </a:buClr>
              <a:buSzPts val="1100"/>
              <a:buChar char="•"/>
              <a:defRPr b="0" i="0">
                <a:latin typeface="Avenir"/>
                <a:ea typeface="Avenir"/>
                <a:cs typeface="Avenir"/>
                <a:sym typeface="Avenir"/>
              </a:defRPr>
            </a:lvl4pPr>
            <a:lvl5pPr indent="-285750" lvl="4" marL="2286000" rtl="0" algn="l">
              <a:lnSpc>
                <a:spcPct val="90000"/>
              </a:lnSpc>
              <a:spcBef>
                <a:spcPts val="400"/>
              </a:spcBef>
              <a:spcAft>
                <a:spcPts val="0"/>
              </a:spcAft>
              <a:buClr>
                <a:schemeClr val="accent1"/>
              </a:buClr>
              <a:buSzPts val="900"/>
              <a:buChar char="•"/>
              <a:defRPr b="0" i="0">
                <a:latin typeface="Avenir"/>
                <a:ea typeface="Avenir"/>
                <a:cs typeface="Avenir"/>
                <a:sym typeface="Aveni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0" name="Google Shape;210;p41"/>
          <p:cNvSpPr txBox="1"/>
          <p:nvPr>
            <p:ph idx="2" type="body"/>
          </p:nvPr>
        </p:nvSpPr>
        <p:spPr>
          <a:xfrm>
            <a:off x="4600575" y="1350930"/>
            <a:ext cx="39147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323850" lvl="1" marL="914400" rtl="0" algn="l">
              <a:lnSpc>
                <a:spcPct val="90000"/>
              </a:lnSpc>
              <a:spcBef>
                <a:spcPts val="400"/>
              </a:spcBef>
              <a:spcAft>
                <a:spcPts val="0"/>
              </a:spcAft>
              <a:buClr>
                <a:schemeClr val="accent1"/>
              </a:buClr>
              <a:buSzPts val="1500"/>
              <a:buChar char="•"/>
              <a:defRPr b="0" i="0" sz="1500">
                <a:latin typeface="Avenir"/>
                <a:ea typeface="Avenir"/>
                <a:cs typeface="Avenir"/>
                <a:sym typeface="Avenir"/>
              </a:defRPr>
            </a:lvl2pPr>
            <a:lvl3pPr indent="-304800" lvl="2" marL="1371600" rtl="0" algn="l">
              <a:lnSpc>
                <a:spcPct val="90000"/>
              </a:lnSpc>
              <a:spcBef>
                <a:spcPts val="400"/>
              </a:spcBef>
              <a:spcAft>
                <a:spcPts val="0"/>
              </a:spcAft>
              <a:buClr>
                <a:schemeClr val="accent1"/>
              </a:buClr>
              <a:buSzPts val="1200"/>
              <a:buChar char="•"/>
              <a:defRPr b="0" i="0">
                <a:latin typeface="Avenir"/>
                <a:ea typeface="Avenir"/>
                <a:cs typeface="Avenir"/>
                <a:sym typeface="Avenir"/>
              </a:defRPr>
            </a:lvl3pPr>
            <a:lvl4pPr indent="-298450" lvl="3" marL="1828800" rtl="0" algn="l">
              <a:lnSpc>
                <a:spcPct val="90000"/>
              </a:lnSpc>
              <a:spcBef>
                <a:spcPts val="400"/>
              </a:spcBef>
              <a:spcAft>
                <a:spcPts val="0"/>
              </a:spcAft>
              <a:buClr>
                <a:schemeClr val="accent1"/>
              </a:buClr>
              <a:buSzPts val="1100"/>
              <a:buChar char="•"/>
              <a:defRPr b="0" i="0">
                <a:latin typeface="Avenir"/>
                <a:ea typeface="Avenir"/>
                <a:cs typeface="Avenir"/>
                <a:sym typeface="Avenir"/>
              </a:defRPr>
            </a:lvl4pPr>
            <a:lvl5pPr indent="-285750" lvl="4" marL="2286000" rtl="0" algn="l">
              <a:lnSpc>
                <a:spcPct val="90000"/>
              </a:lnSpc>
              <a:spcBef>
                <a:spcPts val="400"/>
              </a:spcBef>
              <a:spcAft>
                <a:spcPts val="0"/>
              </a:spcAft>
              <a:buClr>
                <a:schemeClr val="accent1"/>
              </a:buClr>
              <a:buSzPts val="900"/>
              <a:buChar char="•"/>
              <a:defRPr b="0" i="0">
                <a:latin typeface="Avenir"/>
                <a:ea typeface="Avenir"/>
                <a:cs typeface="Avenir"/>
                <a:sym typeface="Aveni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1" name="Google Shape;211;p41"/>
          <p:cNvSpPr txBox="1"/>
          <p:nvPr>
            <p:ph idx="3" type="body"/>
          </p:nvPr>
        </p:nvSpPr>
        <p:spPr>
          <a:xfrm>
            <a:off x="628650" y="1868557"/>
            <a:ext cx="3886200" cy="27717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2" name="Google Shape;212;p41"/>
          <p:cNvSpPr txBox="1"/>
          <p:nvPr>
            <p:ph idx="4" type="body"/>
          </p:nvPr>
        </p:nvSpPr>
        <p:spPr>
          <a:xfrm>
            <a:off x="4614864" y="1868556"/>
            <a:ext cx="3886200" cy="27717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3" name="Google Shape;213;p41"/>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3">
  <p:cSld name="Three Content3">
    <p:spTree>
      <p:nvGrpSpPr>
        <p:cNvPr id="214" name="Shape 214"/>
        <p:cNvGrpSpPr/>
        <p:nvPr/>
      </p:nvGrpSpPr>
      <p:grpSpPr>
        <a:xfrm>
          <a:off x="0" y="0"/>
          <a:ext cx="0" cy="0"/>
          <a:chOff x="0" y="0"/>
          <a:chExt cx="0" cy="0"/>
        </a:xfrm>
      </p:grpSpPr>
      <p:sp>
        <p:nvSpPr>
          <p:cNvPr id="215" name="Google Shape;215;p42"/>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4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16" name="Google Shape;216;p42"/>
          <p:cNvSpPr txBox="1"/>
          <p:nvPr>
            <p:ph idx="1" type="body"/>
          </p:nvPr>
        </p:nvSpPr>
        <p:spPr>
          <a:xfrm>
            <a:off x="635474" y="1354015"/>
            <a:ext cx="2557200" cy="3172200"/>
          </a:xfrm>
          <a:prstGeom prst="rect">
            <a:avLst/>
          </a:prstGeom>
          <a:noFill/>
          <a:ln cap="flat" cmpd="sng" w="9525">
            <a:solidFill>
              <a:schemeClr val="accent1"/>
            </a:solidFill>
            <a:prstDash val="solid"/>
            <a:round/>
            <a:headEnd len="sm" w="sm" type="none"/>
            <a:tailEnd len="sm" w="sm" type="none"/>
          </a:ln>
        </p:spPr>
        <p:txBody>
          <a:bodyPr anchorCtr="1" anchor="t" bIns="34275" lIns="0" spcFirstLastPara="1" rIns="0" wrap="square" tIns="0">
            <a:noAutofit/>
          </a:bodyPr>
          <a:lstStyle>
            <a:lvl1pPr indent="-228600" lvl="0" marL="457200" rtl="0" algn="ctr">
              <a:lnSpc>
                <a:spcPct val="90000"/>
              </a:lnSpc>
              <a:spcBef>
                <a:spcPts val="800"/>
              </a:spcBef>
              <a:spcAft>
                <a:spcPts val="0"/>
              </a:spcAft>
              <a:buClr>
                <a:schemeClr val="accent1"/>
              </a:buClr>
              <a:buSzPts val="1200"/>
              <a:buFont typeface="Avenir"/>
              <a:buNone/>
              <a:defRPr b="1" i="0" sz="1200" cap="none">
                <a:solidFill>
                  <a:schemeClr val="accent1"/>
                </a:solidFill>
                <a:latin typeface="Montserrat SemiBold"/>
                <a:ea typeface="Montserrat SemiBold"/>
                <a:cs typeface="Montserrat SemiBold"/>
                <a:sym typeface="Montserrat SemiBold"/>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42"/>
          <p:cNvSpPr txBox="1"/>
          <p:nvPr>
            <p:ph idx="2" type="body"/>
          </p:nvPr>
        </p:nvSpPr>
        <p:spPr>
          <a:xfrm>
            <a:off x="5951459" y="1354015"/>
            <a:ext cx="2557200" cy="3172200"/>
          </a:xfrm>
          <a:prstGeom prst="rect">
            <a:avLst/>
          </a:prstGeom>
          <a:noFill/>
          <a:ln cap="flat" cmpd="sng" w="9525">
            <a:solidFill>
              <a:schemeClr val="accent3"/>
            </a:solidFill>
            <a:prstDash val="solid"/>
            <a:round/>
            <a:headEnd len="sm" w="sm" type="none"/>
            <a:tailEnd len="sm" w="sm" type="none"/>
          </a:ln>
        </p:spPr>
        <p:txBody>
          <a:bodyPr anchorCtr="1" anchor="t" bIns="34275" lIns="0" spcFirstLastPara="1" rIns="0" wrap="square" tIns="0">
            <a:noAutofit/>
          </a:bodyPr>
          <a:lstStyle>
            <a:lvl1pPr indent="-228600" lvl="0" marL="457200" rtl="0" algn="ctr">
              <a:lnSpc>
                <a:spcPct val="90000"/>
              </a:lnSpc>
              <a:spcBef>
                <a:spcPts val="800"/>
              </a:spcBef>
              <a:spcAft>
                <a:spcPts val="0"/>
              </a:spcAft>
              <a:buClr>
                <a:schemeClr val="accent3"/>
              </a:buClr>
              <a:buSzPts val="1200"/>
              <a:buFont typeface="Avenir"/>
              <a:buNone/>
              <a:defRPr b="1" i="0" sz="1200" cap="none">
                <a:solidFill>
                  <a:schemeClr val="accent3"/>
                </a:solidFill>
                <a:latin typeface="Montserrat SemiBold"/>
                <a:ea typeface="Montserrat SemiBold"/>
                <a:cs typeface="Montserrat SemiBold"/>
                <a:sym typeface="Montserrat SemiBold"/>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8" name="Google Shape;218;p42"/>
          <p:cNvSpPr txBox="1"/>
          <p:nvPr>
            <p:ph idx="3" type="body"/>
          </p:nvPr>
        </p:nvSpPr>
        <p:spPr>
          <a:xfrm>
            <a:off x="3293466" y="1354015"/>
            <a:ext cx="2557200" cy="3172200"/>
          </a:xfrm>
          <a:prstGeom prst="rect">
            <a:avLst/>
          </a:prstGeom>
          <a:noFill/>
          <a:ln cap="flat" cmpd="sng" w="9525">
            <a:solidFill>
              <a:schemeClr val="accent5"/>
            </a:solidFill>
            <a:prstDash val="solid"/>
            <a:round/>
            <a:headEnd len="sm" w="sm" type="none"/>
            <a:tailEnd len="sm" w="sm" type="none"/>
          </a:ln>
        </p:spPr>
        <p:txBody>
          <a:bodyPr anchorCtr="1" anchor="t" bIns="34275" lIns="0" spcFirstLastPara="1" rIns="0" wrap="square" tIns="0">
            <a:noAutofit/>
          </a:bodyPr>
          <a:lstStyle>
            <a:lvl1pPr indent="-228600" lvl="0" marL="457200" rtl="0" algn="ctr">
              <a:lnSpc>
                <a:spcPct val="90000"/>
              </a:lnSpc>
              <a:spcBef>
                <a:spcPts val="800"/>
              </a:spcBef>
              <a:spcAft>
                <a:spcPts val="0"/>
              </a:spcAft>
              <a:buClr>
                <a:schemeClr val="accent2"/>
              </a:buClr>
              <a:buSzPts val="1200"/>
              <a:buFont typeface="Avenir"/>
              <a:buNone/>
              <a:defRPr b="1" i="0" sz="1200" cap="none">
                <a:solidFill>
                  <a:schemeClr val="accent5"/>
                </a:solidFill>
                <a:latin typeface="Montserrat SemiBold"/>
                <a:ea typeface="Montserrat SemiBold"/>
                <a:cs typeface="Montserrat SemiBold"/>
                <a:sym typeface="Montserrat SemiBold"/>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9" name="Google Shape;219;p42"/>
          <p:cNvSpPr txBox="1"/>
          <p:nvPr>
            <p:ph idx="4" type="body"/>
          </p:nvPr>
        </p:nvSpPr>
        <p:spPr>
          <a:xfrm>
            <a:off x="739140" y="1904216"/>
            <a:ext cx="2339400" cy="2622000"/>
          </a:xfrm>
          <a:prstGeom prst="rect">
            <a:avLst/>
          </a:prstGeom>
          <a:noFill/>
          <a:ln>
            <a:noFill/>
          </a:ln>
        </p:spPr>
        <p:txBody>
          <a:bodyPr anchorCtr="0" anchor="t" bIns="68575" lIns="0" spcFirstLastPara="1" rIns="0"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0" name="Google Shape;220;p42"/>
          <p:cNvSpPr txBox="1"/>
          <p:nvPr>
            <p:ph idx="5" type="body"/>
          </p:nvPr>
        </p:nvSpPr>
        <p:spPr>
          <a:xfrm>
            <a:off x="3402330" y="1904216"/>
            <a:ext cx="2339400" cy="2622000"/>
          </a:xfrm>
          <a:prstGeom prst="rect">
            <a:avLst/>
          </a:prstGeom>
          <a:noFill/>
          <a:ln>
            <a:noFill/>
          </a:ln>
        </p:spPr>
        <p:txBody>
          <a:bodyPr anchorCtr="0" anchor="t" bIns="68575" lIns="0" spcFirstLastPara="1" rIns="0"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42"/>
          <p:cNvSpPr txBox="1"/>
          <p:nvPr>
            <p:ph idx="6" type="body"/>
          </p:nvPr>
        </p:nvSpPr>
        <p:spPr>
          <a:xfrm>
            <a:off x="6060322" y="1904216"/>
            <a:ext cx="2339400" cy="2622000"/>
          </a:xfrm>
          <a:prstGeom prst="rect">
            <a:avLst/>
          </a:prstGeom>
          <a:noFill/>
          <a:ln>
            <a:noFill/>
          </a:ln>
        </p:spPr>
        <p:txBody>
          <a:bodyPr anchorCtr="0" anchor="t" bIns="68575" lIns="0" spcFirstLastPara="1" rIns="0"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2" name="Google Shape;222;p42"/>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4" name="Google Shape;24;p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ree Content">
  <p:cSld name="1_Three Content">
    <p:spTree>
      <p:nvGrpSpPr>
        <p:cNvPr id="223" name="Shape 223"/>
        <p:cNvGrpSpPr/>
        <p:nvPr/>
      </p:nvGrpSpPr>
      <p:grpSpPr>
        <a:xfrm>
          <a:off x="0" y="0"/>
          <a:ext cx="0" cy="0"/>
          <a:chOff x="0" y="0"/>
          <a:chExt cx="0" cy="0"/>
        </a:xfrm>
      </p:grpSpPr>
      <p:sp>
        <p:nvSpPr>
          <p:cNvPr id="224" name="Google Shape;224;p43"/>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4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25" name="Google Shape;225;p43"/>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
        <p:nvSpPr>
          <p:cNvPr id="226" name="Google Shape;226;p43"/>
          <p:cNvSpPr txBox="1"/>
          <p:nvPr>
            <p:ph idx="1" type="body"/>
          </p:nvPr>
        </p:nvSpPr>
        <p:spPr>
          <a:xfrm>
            <a:off x="628651" y="1350930"/>
            <a:ext cx="2563800" cy="3175500"/>
          </a:xfrm>
          <a:prstGeom prst="rect">
            <a:avLst/>
          </a:prstGeom>
          <a:noFill/>
          <a:ln>
            <a:noFill/>
          </a:ln>
        </p:spPr>
        <p:txBody>
          <a:bodyPr anchorCtr="0" anchor="t" bIns="34275" lIns="68575" spcFirstLastPara="1" rIns="68575" wrap="square" tIns="34275">
            <a:noAutofit/>
          </a:bodyPr>
          <a:lstStyle>
            <a:lvl1pPr indent="-228600" lvl="0" marL="457200" rtl="0" algn="l">
              <a:lnSpc>
                <a:spcPct val="147500"/>
              </a:lnSpc>
              <a:spcBef>
                <a:spcPts val="0"/>
              </a:spcBef>
              <a:spcAft>
                <a:spcPts val="0"/>
              </a:spcAft>
              <a:buClr>
                <a:schemeClr val="accent1"/>
              </a:buClr>
              <a:buSzPts val="1200"/>
              <a:buFont typeface="Barlow"/>
              <a:buNone/>
              <a:defRPr b="0" i="0" sz="1200">
                <a:latin typeface="Barlow"/>
                <a:ea typeface="Barlow"/>
                <a:cs typeface="Barlow"/>
                <a:sym typeface="Barlow"/>
              </a:defRPr>
            </a:lvl1pPr>
            <a:lvl2pPr indent="-228600" lvl="1" marL="914400" rtl="0" algn="l">
              <a:lnSpc>
                <a:spcPct val="100000"/>
              </a:lnSpc>
              <a:spcBef>
                <a:spcPts val="0"/>
              </a:spcBef>
              <a:spcAft>
                <a:spcPts val="0"/>
              </a:spcAft>
              <a:buSzPts val="1200"/>
              <a:buFont typeface="Barlow"/>
              <a:buNone/>
              <a:defRPr sz="1200"/>
            </a:lvl2pPr>
            <a:lvl3pPr indent="-228600" lvl="2" marL="1371600" rtl="0" algn="l">
              <a:lnSpc>
                <a:spcPct val="100000"/>
              </a:lnSpc>
              <a:spcBef>
                <a:spcPts val="0"/>
              </a:spcBef>
              <a:spcAft>
                <a:spcPts val="0"/>
              </a:spcAft>
              <a:buSzPts val="1100"/>
              <a:buFont typeface="Barlow"/>
              <a:buNone/>
              <a:defRPr sz="1100"/>
            </a:lvl3pPr>
            <a:lvl4pPr indent="-228600" lvl="3" marL="1828800" rtl="0" algn="l">
              <a:lnSpc>
                <a:spcPct val="100000"/>
              </a:lnSpc>
              <a:spcBef>
                <a:spcPts val="0"/>
              </a:spcBef>
              <a:spcAft>
                <a:spcPts val="0"/>
              </a:spcAft>
              <a:buSzPts val="900"/>
              <a:buFont typeface="Montserrat"/>
              <a:buNone/>
              <a:defRPr sz="900"/>
            </a:lvl4pPr>
            <a:lvl5pPr indent="-228600" lvl="4" marL="2286000" rtl="0" algn="l">
              <a:lnSpc>
                <a:spcPct val="100000"/>
              </a:lnSpc>
              <a:spcBef>
                <a:spcPts val="0"/>
              </a:spcBef>
              <a:spcAft>
                <a:spcPts val="0"/>
              </a:spcAft>
              <a:buSzPts val="800"/>
              <a:buFont typeface="Montserrat"/>
              <a:buNone/>
              <a:defRPr sz="800"/>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227" name="Google Shape;227;p43"/>
          <p:cNvSpPr txBox="1"/>
          <p:nvPr>
            <p:ph idx="2" type="body"/>
          </p:nvPr>
        </p:nvSpPr>
        <p:spPr>
          <a:xfrm>
            <a:off x="5951458" y="1350930"/>
            <a:ext cx="2563800" cy="3175500"/>
          </a:xfrm>
          <a:prstGeom prst="rect">
            <a:avLst/>
          </a:prstGeom>
          <a:noFill/>
          <a:ln>
            <a:noFill/>
          </a:ln>
        </p:spPr>
        <p:txBody>
          <a:bodyPr anchorCtr="0" anchor="t" bIns="34275" lIns="68575" spcFirstLastPara="1" rIns="68575" wrap="square" tIns="34275">
            <a:noAutofit/>
          </a:bodyPr>
          <a:lstStyle>
            <a:lvl1pPr indent="-228600" lvl="0" marL="457200" rtl="0" algn="l">
              <a:lnSpc>
                <a:spcPct val="147500"/>
              </a:lnSpc>
              <a:spcBef>
                <a:spcPts val="0"/>
              </a:spcBef>
              <a:spcAft>
                <a:spcPts val="0"/>
              </a:spcAft>
              <a:buClr>
                <a:schemeClr val="accent1"/>
              </a:buClr>
              <a:buSzPts val="1200"/>
              <a:buFont typeface="Barlow"/>
              <a:buNone/>
              <a:defRPr b="0" i="0" sz="1200">
                <a:latin typeface="Barlow"/>
                <a:ea typeface="Barlow"/>
                <a:cs typeface="Barlow"/>
                <a:sym typeface="Barlow"/>
              </a:defRPr>
            </a:lvl1pPr>
            <a:lvl2pPr indent="-228600" lvl="1" marL="914400" rtl="0" algn="l">
              <a:lnSpc>
                <a:spcPct val="100000"/>
              </a:lnSpc>
              <a:spcBef>
                <a:spcPts val="0"/>
              </a:spcBef>
              <a:spcAft>
                <a:spcPts val="0"/>
              </a:spcAft>
              <a:buSzPts val="1200"/>
              <a:buFont typeface="Barlow"/>
              <a:buNone/>
              <a:defRPr sz="1200"/>
            </a:lvl2pPr>
            <a:lvl3pPr indent="-228600" lvl="2" marL="1371600" rtl="0" algn="l">
              <a:lnSpc>
                <a:spcPct val="100000"/>
              </a:lnSpc>
              <a:spcBef>
                <a:spcPts val="0"/>
              </a:spcBef>
              <a:spcAft>
                <a:spcPts val="0"/>
              </a:spcAft>
              <a:buSzPts val="1100"/>
              <a:buFont typeface="Barlow"/>
              <a:buNone/>
              <a:defRPr sz="1100"/>
            </a:lvl3pPr>
            <a:lvl4pPr indent="-228600" lvl="3" marL="1828800" rtl="0" algn="l">
              <a:lnSpc>
                <a:spcPct val="100000"/>
              </a:lnSpc>
              <a:spcBef>
                <a:spcPts val="0"/>
              </a:spcBef>
              <a:spcAft>
                <a:spcPts val="0"/>
              </a:spcAft>
              <a:buSzPts val="900"/>
              <a:buFont typeface="Montserrat"/>
              <a:buNone/>
              <a:defRPr sz="900"/>
            </a:lvl4pPr>
            <a:lvl5pPr indent="-228600" lvl="4" marL="2286000" rtl="0" algn="l">
              <a:lnSpc>
                <a:spcPct val="100000"/>
              </a:lnSpc>
              <a:spcBef>
                <a:spcPts val="0"/>
              </a:spcBef>
              <a:spcAft>
                <a:spcPts val="0"/>
              </a:spcAft>
              <a:buSzPts val="800"/>
              <a:buFont typeface="Montserrat"/>
              <a:buNone/>
              <a:defRPr sz="800"/>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228" name="Google Shape;228;p43"/>
          <p:cNvSpPr txBox="1"/>
          <p:nvPr>
            <p:ph idx="3" type="body"/>
          </p:nvPr>
        </p:nvSpPr>
        <p:spPr>
          <a:xfrm>
            <a:off x="3290054" y="1350930"/>
            <a:ext cx="2563800" cy="3175500"/>
          </a:xfrm>
          <a:prstGeom prst="rect">
            <a:avLst/>
          </a:prstGeom>
          <a:noFill/>
          <a:ln>
            <a:noFill/>
          </a:ln>
        </p:spPr>
        <p:txBody>
          <a:bodyPr anchorCtr="0" anchor="t" bIns="34275" lIns="68575" spcFirstLastPara="1" rIns="68575" wrap="square" tIns="34275">
            <a:noAutofit/>
          </a:bodyPr>
          <a:lstStyle>
            <a:lvl1pPr indent="-228600" lvl="0" marL="457200" rtl="0" algn="l">
              <a:lnSpc>
                <a:spcPct val="147500"/>
              </a:lnSpc>
              <a:spcBef>
                <a:spcPts val="0"/>
              </a:spcBef>
              <a:spcAft>
                <a:spcPts val="0"/>
              </a:spcAft>
              <a:buClr>
                <a:schemeClr val="accent1"/>
              </a:buClr>
              <a:buSzPts val="1200"/>
              <a:buFont typeface="Barlow"/>
              <a:buNone/>
              <a:defRPr b="0" i="0" sz="1200">
                <a:latin typeface="Barlow"/>
                <a:ea typeface="Barlow"/>
                <a:cs typeface="Barlow"/>
                <a:sym typeface="Barlow"/>
              </a:defRPr>
            </a:lvl1pPr>
            <a:lvl2pPr indent="-228600" lvl="1" marL="914400" rtl="0" algn="l">
              <a:lnSpc>
                <a:spcPct val="100000"/>
              </a:lnSpc>
              <a:spcBef>
                <a:spcPts val="0"/>
              </a:spcBef>
              <a:spcAft>
                <a:spcPts val="0"/>
              </a:spcAft>
              <a:buSzPts val="1200"/>
              <a:buFont typeface="Barlow"/>
              <a:buNone/>
              <a:defRPr sz="1200"/>
            </a:lvl2pPr>
            <a:lvl3pPr indent="-228600" lvl="2" marL="1371600" rtl="0" algn="l">
              <a:lnSpc>
                <a:spcPct val="100000"/>
              </a:lnSpc>
              <a:spcBef>
                <a:spcPts val="0"/>
              </a:spcBef>
              <a:spcAft>
                <a:spcPts val="0"/>
              </a:spcAft>
              <a:buSzPts val="1100"/>
              <a:buFont typeface="Barlow"/>
              <a:buNone/>
              <a:defRPr sz="1100"/>
            </a:lvl3pPr>
            <a:lvl4pPr indent="-228600" lvl="3" marL="1828800" rtl="0" algn="l">
              <a:lnSpc>
                <a:spcPct val="100000"/>
              </a:lnSpc>
              <a:spcBef>
                <a:spcPts val="0"/>
              </a:spcBef>
              <a:spcAft>
                <a:spcPts val="0"/>
              </a:spcAft>
              <a:buSzPts val="900"/>
              <a:buFont typeface="Montserrat"/>
              <a:buNone/>
              <a:defRPr sz="900"/>
            </a:lvl4pPr>
            <a:lvl5pPr indent="-228600" lvl="4" marL="2286000" rtl="0" algn="l">
              <a:lnSpc>
                <a:spcPct val="100000"/>
              </a:lnSpc>
              <a:spcBef>
                <a:spcPts val="0"/>
              </a:spcBef>
              <a:spcAft>
                <a:spcPts val="0"/>
              </a:spcAft>
              <a:buSzPts val="800"/>
              <a:buFont typeface="Montserrat"/>
              <a:buNone/>
              <a:defRPr sz="800"/>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Icons">
  <p:cSld name="Three Content Icons">
    <p:spTree>
      <p:nvGrpSpPr>
        <p:cNvPr id="229" name="Shape 229"/>
        <p:cNvGrpSpPr/>
        <p:nvPr/>
      </p:nvGrpSpPr>
      <p:grpSpPr>
        <a:xfrm>
          <a:off x="0" y="0"/>
          <a:ext cx="0" cy="0"/>
          <a:chOff x="0" y="0"/>
          <a:chExt cx="0" cy="0"/>
        </a:xfrm>
      </p:grpSpPr>
      <p:sp>
        <p:nvSpPr>
          <p:cNvPr id="230" name="Google Shape;230;p44"/>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4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1" name="Google Shape;231;p44"/>
          <p:cNvSpPr/>
          <p:nvPr>
            <p:ph idx="2" type="pic"/>
          </p:nvPr>
        </p:nvSpPr>
        <p:spPr>
          <a:xfrm>
            <a:off x="1600199" y="1203299"/>
            <a:ext cx="621600" cy="6216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2"/>
              </a:buClr>
              <a:buSzPts val="1200"/>
              <a:buFont typeface="Arial"/>
              <a:buNone/>
              <a:defRPr b="0" i="0" sz="1200" u="none" cap="none" strike="noStrike">
                <a:solidFill>
                  <a:schemeClr val="dk2"/>
                </a:solidFill>
                <a:latin typeface="Barlow"/>
                <a:ea typeface="Barlow"/>
                <a:cs typeface="Barlow"/>
                <a:sym typeface="Barlow"/>
              </a:defRPr>
            </a:lvl1pPr>
            <a:lvl2pPr lvl="1"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1"/>
              </a:buClr>
              <a:buSzPts val="1200"/>
              <a:buFont typeface="Arial"/>
              <a:buChar char="•"/>
              <a:defRPr b="0" i="0" sz="12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1"/>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2" name="Google Shape;232;p44"/>
          <p:cNvSpPr/>
          <p:nvPr>
            <p:ph idx="3" type="pic"/>
          </p:nvPr>
        </p:nvSpPr>
        <p:spPr>
          <a:xfrm>
            <a:off x="4257684" y="1212678"/>
            <a:ext cx="621600" cy="6216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2"/>
              </a:buClr>
              <a:buSzPts val="1200"/>
              <a:buFont typeface="Arial"/>
              <a:buNone/>
              <a:defRPr b="0" i="0" sz="1200" u="none" cap="none" strike="noStrike">
                <a:solidFill>
                  <a:schemeClr val="dk2"/>
                </a:solidFill>
                <a:latin typeface="Barlow"/>
                <a:ea typeface="Barlow"/>
                <a:cs typeface="Barlow"/>
                <a:sym typeface="Barlow"/>
              </a:defRPr>
            </a:lvl1pPr>
            <a:lvl2pPr lvl="1"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1"/>
              </a:buClr>
              <a:buSzPts val="1200"/>
              <a:buFont typeface="Arial"/>
              <a:buChar char="•"/>
              <a:defRPr b="0" i="0" sz="12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1"/>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3" name="Google Shape;233;p44"/>
          <p:cNvSpPr/>
          <p:nvPr>
            <p:ph idx="4" type="pic"/>
          </p:nvPr>
        </p:nvSpPr>
        <p:spPr>
          <a:xfrm>
            <a:off x="6882555" y="1203298"/>
            <a:ext cx="621600" cy="6216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2"/>
              </a:buClr>
              <a:buSzPts val="1200"/>
              <a:buFont typeface="Arial"/>
              <a:buNone/>
              <a:defRPr b="0" i="0" sz="1200" u="none" cap="none" strike="noStrike">
                <a:solidFill>
                  <a:schemeClr val="dk2"/>
                </a:solidFill>
                <a:latin typeface="Barlow"/>
                <a:ea typeface="Barlow"/>
                <a:cs typeface="Barlow"/>
                <a:sym typeface="Barlow"/>
              </a:defRPr>
            </a:lvl1pPr>
            <a:lvl2pPr lvl="1"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1"/>
              </a:buClr>
              <a:buSzPts val="1200"/>
              <a:buFont typeface="Arial"/>
              <a:buChar char="•"/>
              <a:defRPr b="0" i="0" sz="12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1"/>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cxnSp>
        <p:nvCxnSpPr>
          <p:cNvPr id="234" name="Google Shape;234;p44"/>
          <p:cNvCxnSpPr/>
          <p:nvPr/>
        </p:nvCxnSpPr>
        <p:spPr>
          <a:xfrm>
            <a:off x="784860" y="1951892"/>
            <a:ext cx="2255700" cy="0"/>
          </a:xfrm>
          <a:prstGeom prst="straightConnector1">
            <a:avLst/>
          </a:prstGeom>
          <a:noFill/>
          <a:ln cap="flat" cmpd="sng" w="34925">
            <a:solidFill>
              <a:schemeClr val="dk2"/>
            </a:solidFill>
            <a:prstDash val="solid"/>
            <a:miter lim="800000"/>
            <a:headEnd len="sm" w="sm" type="none"/>
            <a:tailEnd len="sm" w="sm" type="none"/>
          </a:ln>
        </p:spPr>
      </p:cxnSp>
      <p:cxnSp>
        <p:nvCxnSpPr>
          <p:cNvPr id="235" name="Google Shape;235;p44"/>
          <p:cNvCxnSpPr/>
          <p:nvPr/>
        </p:nvCxnSpPr>
        <p:spPr>
          <a:xfrm>
            <a:off x="3444240" y="1951892"/>
            <a:ext cx="2232600" cy="0"/>
          </a:xfrm>
          <a:prstGeom prst="straightConnector1">
            <a:avLst/>
          </a:prstGeom>
          <a:noFill/>
          <a:ln cap="flat" cmpd="sng" w="34925">
            <a:solidFill>
              <a:schemeClr val="accent1"/>
            </a:solidFill>
            <a:prstDash val="solid"/>
            <a:miter lim="800000"/>
            <a:headEnd len="sm" w="sm" type="none"/>
            <a:tailEnd len="sm" w="sm" type="none"/>
          </a:ln>
        </p:spPr>
      </p:cxnSp>
      <p:cxnSp>
        <p:nvCxnSpPr>
          <p:cNvPr id="236" name="Google Shape;236;p44"/>
          <p:cNvCxnSpPr/>
          <p:nvPr/>
        </p:nvCxnSpPr>
        <p:spPr>
          <a:xfrm>
            <a:off x="6118860" y="1951892"/>
            <a:ext cx="2148600" cy="0"/>
          </a:xfrm>
          <a:prstGeom prst="straightConnector1">
            <a:avLst/>
          </a:prstGeom>
          <a:noFill/>
          <a:ln cap="flat" cmpd="sng" w="34925">
            <a:solidFill>
              <a:schemeClr val="accent3"/>
            </a:solidFill>
            <a:prstDash val="solid"/>
            <a:miter lim="800000"/>
            <a:headEnd len="sm" w="sm" type="none"/>
            <a:tailEnd len="sm" w="sm" type="none"/>
          </a:ln>
        </p:spPr>
      </p:cxnSp>
      <p:sp>
        <p:nvSpPr>
          <p:cNvPr id="237" name="Google Shape;237;p44"/>
          <p:cNvSpPr txBox="1"/>
          <p:nvPr>
            <p:ph idx="1" type="body"/>
          </p:nvPr>
        </p:nvSpPr>
        <p:spPr>
          <a:xfrm>
            <a:off x="628650" y="2069600"/>
            <a:ext cx="2563800" cy="25707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38" name="Google Shape;238;p44"/>
          <p:cNvSpPr txBox="1"/>
          <p:nvPr>
            <p:ph idx="5" type="body"/>
          </p:nvPr>
        </p:nvSpPr>
        <p:spPr>
          <a:xfrm>
            <a:off x="3286491" y="2080789"/>
            <a:ext cx="2563800" cy="25707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39" name="Google Shape;239;p44"/>
          <p:cNvSpPr txBox="1"/>
          <p:nvPr>
            <p:ph idx="6" type="body"/>
          </p:nvPr>
        </p:nvSpPr>
        <p:spPr>
          <a:xfrm>
            <a:off x="5951459" y="2080789"/>
            <a:ext cx="2563800" cy="25707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40" name="Google Shape;240;p44"/>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1" name="Shape 241"/>
        <p:cNvGrpSpPr/>
        <p:nvPr/>
      </p:nvGrpSpPr>
      <p:grpSpPr>
        <a:xfrm>
          <a:off x="0" y="0"/>
          <a:ext cx="0" cy="0"/>
          <a:chOff x="0" y="0"/>
          <a:chExt cx="0" cy="0"/>
        </a:xfrm>
      </p:grpSpPr>
      <p:sp>
        <p:nvSpPr>
          <p:cNvPr id="242" name="Google Shape;242;p45"/>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a:lvl1pPr>
            <a:lvl2pPr indent="0" lvl="1" marL="0" marR="0" rtl="0" algn="l">
              <a:lnSpc>
                <a:spcPct val="100000"/>
              </a:lnSpc>
              <a:spcBef>
                <a:spcPts val="0"/>
              </a:spcBef>
              <a:spcAft>
                <a:spcPts val="0"/>
              </a:spcAft>
              <a:buClr>
                <a:srgbClr val="000000"/>
              </a:buClr>
              <a:buSzPts val="700"/>
              <a:buFont typeface="Arial"/>
              <a:buNone/>
              <a:defRPr/>
            </a:lvl2pPr>
            <a:lvl3pPr indent="0" lvl="2" marL="0" marR="0" rtl="0" algn="l">
              <a:lnSpc>
                <a:spcPct val="100000"/>
              </a:lnSpc>
              <a:spcBef>
                <a:spcPts val="0"/>
              </a:spcBef>
              <a:spcAft>
                <a:spcPts val="0"/>
              </a:spcAft>
              <a:buClr>
                <a:srgbClr val="000000"/>
              </a:buClr>
              <a:buSzPts val="700"/>
              <a:buFont typeface="Arial"/>
              <a:buNone/>
              <a:defRPr/>
            </a:lvl3pPr>
            <a:lvl4pPr indent="0" lvl="3" marL="0" marR="0" rtl="0" algn="l">
              <a:lnSpc>
                <a:spcPct val="100000"/>
              </a:lnSpc>
              <a:spcBef>
                <a:spcPts val="0"/>
              </a:spcBef>
              <a:spcAft>
                <a:spcPts val="0"/>
              </a:spcAft>
              <a:buClr>
                <a:srgbClr val="000000"/>
              </a:buClr>
              <a:buSzPts val="700"/>
              <a:buFont typeface="Arial"/>
              <a:buNone/>
              <a:defRPr/>
            </a:lvl4pPr>
            <a:lvl5pPr indent="0" lvl="4" marL="0" marR="0" rtl="0" algn="l">
              <a:lnSpc>
                <a:spcPct val="100000"/>
              </a:lnSpc>
              <a:spcBef>
                <a:spcPts val="0"/>
              </a:spcBef>
              <a:spcAft>
                <a:spcPts val="0"/>
              </a:spcAft>
              <a:buClr>
                <a:srgbClr val="000000"/>
              </a:buClr>
              <a:buSzPts val="700"/>
              <a:buFont typeface="Arial"/>
              <a:buNone/>
              <a:defRPr/>
            </a:lvl5pPr>
            <a:lvl6pPr indent="0" lvl="5" marL="0" marR="0" rtl="0" algn="l">
              <a:lnSpc>
                <a:spcPct val="100000"/>
              </a:lnSpc>
              <a:spcBef>
                <a:spcPts val="0"/>
              </a:spcBef>
              <a:spcAft>
                <a:spcPts val="0"/>
              </a:spcAft>
              <a:buClr>
                <a:srgbClr val="000000"/>
              </a:buClr>
              <a:buSzPts val="700"/>
              <a:buFont typeface="Arial"/>
              <a:buNone/>
              <a:defRPr/>
            </a:lvl6pPr>
            <a:lvl7pPr indent="0" lvl="6" marL="0" marR="0" rtl="0" algn="l">
              <a:lnSpc>
                <a:spcPct val="100000"/>
              </a:lnSpc>
              <a:spcBef>
                <a:spcPts val="0"/>
              </a:spcBef>
              <a:spcAft>
                <a:spcPts val="0"/>
              </a:spcAft>
              <a:buClr>
                <a:srgbClr val="000000"/>
              </a:buClr>
              <a:buSzPts val="700"/>
              <a:buFont typeface="Arial"/>
              <a:buNone/>
              <a:defRPr/>
            </a:lvl7pPr>
            <a:lvl8pPr indent="0" lvl="7" marL="0" marR="0" rtl="0" algn="l">
              <a:lnSpc>
                <a:spcPct val="100000"/>
              </a:lnSpc>
              <a:spcBef>
                <a:spcPts val="0"/>
              </a:spcBef>
              <a:spcAft>
                <a:spcPts val="0"/>
              </a:spcAft>
              <a:buClr>
                <a:srgbClr val="000000"/>
              </a:buClr>
              <a:buSzPts val="700"/>
              <a:buFont typeface="Arial"/>
              <a:buNone/>
              <a:defRPr/>
            </a:lvl8pPr>
            <a:lvl9pPr indent="0" lvl="8" marL="0" marR="0" rtl="0" algn="l">
              <a:lnSpc>
                <a:spcPct val="100000"/>
              </a:lnSpc>
              <a:spcBef>
                <a:spcPts val="0"/>
              </a:spcBef>
              <a:spcAft>
                <a:spcPts val="0"/>
              </a:spcAft>
              <a:buClr>
                <a:srgbClr val="000000"/>
              </a:buClr>
              <a:buSzPts val="700"/>
              <a:buFont typeface="Arial"/>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mage Right">
  <p:cSld name="Content Image Right">
    <p:spTree>
      <p:nvGrpSpPr>
        <p:cNvPr id="243" name="Shape 243"/>
        <p:cNvGrpSpPr/>
        <p:nvPr/>
      </p:nvGrpSpPr>
      <p:grpSpPr>
        <a:xfrm>
          <a:off x="0" y="0"/>
          <a:ext cx="0" cy="0"/>
          <a:chOff x="0" y="0"/>
          <a:chExt cx="0" cy="0"/>
        </a:xfrm>
      </p:grpSpPr>
      <p:pic>
        <p:nvPicPr>
          <p:cNvPr descr="A picture containing text, ocean floor&#10;&#10;Description automatically generated" id="244" name="Google Shape;244;p46"/>
          <p:cNvPicPr preferRelativeResize="0"/>
          <p:nvPr/>
        </p:nvPicPr>
        <p:blipFill rotWithShape="1">
          <a:blip r:embed="rId2">
            <a:alphaModFix/>
          </a:blip>
          <a:srcRect b="0" l="38103" r="0" t="0"/>
          <a:stretch/>
        </p:blipFill>
        <p:spPr>
          <a:xfrm>
            <a:off x="4572000" y="0"/>
            <a:ext cx="4572002" cy="5143500"/>
          </a:xfrm>
          <a:prstGeom prst="rect">
            <a:avLst/>
          </a:prstGeom>
          <a:noFill/>
          <a:ln>
            <a:noFill/>
          </a:ln>
        </p:spPr>
      </p:pic>
      <p:sp>
        <p:nvSpPr>
          <p:cNvPr id="245" name="Google Shape;245;p46"/>
          <p:cNvSpPr txBox="1"/>
          <p:nvPr>
            <p:ph type="title"/>
          </p:nvPr>
        </p:nvSpPr>
        <p:spPr>
          <a:xfrm>
            <a:off x="628650" y="503201"/>
            <a:ext cx="35433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1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246" name="Google Shape;246;p46"/>
          <p:cNvPicPr preferRelativeResize="0"/>
          <p:nvPr/>
        </p:nvPicPr>
        <p:blipFill rotWithShape="1">
          <a:blip r:embed="rId3">
            <a:alphaModFix/>
          </a:blip>
          <a:srcRect b="0" l="0" r="0" t="0"/>
          <a:stretch/>
        </p:blipFill>
        <p:spPr>
          <a:xfrm>
            <a:off x="7638431" y="4680070"/>
            <a:ext cx="876920" cy="224934"/>
          </a:xfrm>
          <a:prstGeom prst="rect">
            <a:avLst/>
          </a:prstGeom>
          <a:noFill/>
          <a:ln>
            <a:noFill/>
          </a:ln>
        </p:spPr>
      </p:pic>
      <p:sp>
        <p:nvSpPr>
          <p:cNvPr id="247" name="Google Shape;247;p46"/>
          <p:cNvSpPr txBox="1"/>
          <p:nvPr>
            <p:ph idx="1" type="body"/>
          </p:nvPr>
        </p:nvSpPr>
        <p:spPr>
          <a:xfrm>
            <a:off x="628650" y="1350930"/>
            <a:ext cx="35433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48" name="Google Shape;248;p46"/>
          <p:cNvSpPr txBox="1"/>
          <p:nvPr>
            <p:ph idx="2" type="body"/>
          </p:nvPr>
        </p:nvSpPr>
        <p:spPr>
          <a:xfrm>
            <a:off x="628650" y="1833137"/>
            <a:ext cx="3569400" cy="28071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49" name="Google Shape;249;p46"/>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
        <p:nvSpPr>
          <p:cNvPr id="250" name="Google Shape;250;p46"/>
          <p:cNvSpPr/>
          <p:nvPr/>
        </p:nvSpPr>
        <p:spPr>
          <a:xfrm>
            <a:off x="6566017" y="4656164"/>
            <a:ext cx="904500" cy="273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46"/>
          <p:cNvPicPr preferRelativeResize="0"/>
          <p:nvPr/>
        </p:nvPicPr>
        <p:blipFill rotWithShape="1">
          <a:blip r:embed="rId4">
            <a:alphaModFix/>
          </a:blip>
          <a:srcRect b="317" l="0" r="0" t="327"/>
          <a:stretch/>
        </p:blipFill>
        <p:spPr>
          <a:xfrm>
            <a:off x="6626085" y="4704844"/>
            <a:ext cx="804350" cy="188009"/>
          </a:xfrm>
          <a:prstGeom prst="rect">
            <a:avLst/>
          </a:prstGeom>
          <a:noFill/>
          <a:ln>
            <a:noFill/>
          </a:ln>
        </p:spPr>
      </p:pic>
      <p:cxnSp>
        <p:nvCxnSpPr>
          <p:cNvPr id="252" name="Google Shape;252;p46"/>
          <p:cNvCxnSpPr/>
          <p:nvPr/>
        </p:nvCxnSpPr>
        <p:spPr>
          <a:xfrm>
            <a:off x="7564325" y="4699532"/>
            <a:ext cx="0" cy="197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mage Right">
  <p:cSld name="1_Content Image Right">
    <p:spTree>
      <p:nvGrpSpPr>
        <p:cNvPr id="253" name="Shape 253"/>
        <p:cNvGrpSpPr/>
        <p:nvPr/>
      </p:nvGrpSpPr>
      <p:grpSpPr>
        <a:xfrm>
          <a:off x="0" y="0"/>
          <a:ext cx="0" cy="0"/>
          <a:chOff x="0" y="0"/>
          <a:chExt cx="0" cy="0"/>
        </a:xfrm>
      </p:grpSpPr>
      <p:pic>
        <p:nvPicPr>
          <p:cNvPr descr="A picture containing text, person, indoor&#10;&#10;Description automatically generated" id="254" name="Google Shape;254;p47"/>
          <p:cNvPicPr preferRelativeResize="0"/>
          <p:nvPr/>
        </p:nvPicPr>
        <p:blipFill rotWithShape="1">
          <a:blip r:embed="rId2">
            <a:alphaModFix/>
          </a:blip>
          <a:srcRect b="0" l="31549" r="0" t="0"/>
          <a:stretch/>
        </p:blipFill>
        <p:spPr>
          <a:xfrm>
            <a:off x="4572000" y="0"/>
            <a:ext cx="4571998" cy="5143500"/>
          </a:xfrm>
          <a:prstGeom prst="rect">
            <a:avLst/>
          </a:prstGeom>
          <a:noFill/>
          <a:ln>
            <a:noFill/>
          </a:ln>
        </p:spPr>
      </p:pic>
      <p:sp>
        <p:nvSpPr>
          <p:cNvPr id="255" name="Google Shape;255;p47"/>
          <p:cNvSpPr txBox="1"/>
          <p:nvPr>
            <p:ph type="title"/>
          </p:nvPr>
        </p:nvSpPr>
        <p:spPr>
          <a:xfrm>
            <a:off x="628650" y="503201"/>
            <a:ext cx="35433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1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256" name="Google Shape;256;p47"/>
          <p:cNvPicPr preferRelativeResize="0"/>
          <p:nvPr/>
        </p:nvPicPr>
        <p:blipFill rotWithShape="1">
          <a:blip r:embed="rId3">
            <a:alphaModFix/>
          </a:blip>
          <a:srcRect b="0" l="0" r="0" t="0"/>
          <a:stretch/>
        </p:blipFill>
        <p:spPr>
          <a:xfrm>
            <a:off x="7638431" y="4680070"/>
            <a:ext cx="876920" cy="224934"/>
          </a:xfrm>
          <a:prstGeom prst="rect">
            <a:avLst/>
          </a:prstGeom>
          <a:noFill/>
          <a:ln>
            <a:noFill/>
          </a:ln>
        </p:spPr>
      </p:pic>
      <p:sp>
        <p:nvSpPr>
          <p:cNvPr id="257" name="Google Shape;257;p47"/>
          <p:cNvSpPr txBox="1"/>
          <p:nvPr>
            <p:ph idx="1" type="body"/>
          </p:nvPr>
        </p:nvSpPr>
        <p:spPr>
          <a:xfrm>
            <a:off x="628650" y="1350930"/>
            <a:ext cx="35433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8" name="Google Shape;258;p47"/>
          <p:cNvSpPr txBox="1"/>
          <p:nvPr>
            <p:ph idx="2" type="body"/>
          </p:nvPr>
        </p:nvSpPr>
        <p:spPr>
          <a:xfrm>
            <a:off x="628650" y="1833137"/>
            <a:ext cx="3569400" cy="28071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9" name="Google Shape;259;p47"/>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
        <p:nvSpPr>
          <p:cNvPr id="260" name="Google Shape;260;p47"/>
          <p:cNvSpPr/>
          <p:nvPr/>
        </p:nvSpPr>
        <p:spPr>
          <a:xfrm>
            <a:off x="6566017" y="4656164"/>
            <a:ext cx="904500" cy="273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47"/>
          <p:cNvPicPr preferRelativeResize="0"/>
          <p:nvPr/>
        </p:nvPicPr>
        <p:blipFill rotWithShape="1">
          <a:blip r:embed="rId4">
            <a:alphaModFix/>
          </a:blip>
          <a:srcRect b="317" l="0" r="0" t="327"/>
          <a:stretch/>
        </p:blipFill>
        <p:spPr>
          <a:xfrm>
            <a:off x="6626085" y="4704844"/>
            <a:ext cx="804350" cy="188009"/>
          </a:xfrm>
          <a:prstGeom prst="rect">
            <a:avLst/>
          </a:prstGeom>
          <a:noFill/>
          <a:ln>
            <a:noFill/>
          </a:ln>
        </p:spPr>
      </p:pic>
      <p:cxnSp>
        <p:nvCxnSpPr>
          <p:cNvPr id="262" name="Google Shape;262;p47"/>
          <p:cNvCxnSpPr/>
          <p:nvPr/>
        </p:nvCxnSpPr>
        <p:spPr>
          <a:xfrm>
            <a:off x="7564325" y="4699532"/>
            <a:ext cx="0" cy="197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mage Right - Swap Image">
  <p:cSld name="Content Image Right - Swap Image">
    <p:bg>
      <p:bgPr>
        <a:solidFill>
          <a:schemeClr val="lt1"/>
        </a:solidFill>
      </p:bgPr>
    </p:bg>
    <p:spTree>
      <p:nvGrpSpPr>
        <p:cNvPr id="263" name="Shape 263"/>
        <p:cNvGrpSpPr/>
        <p:nvPr/>
      </p:nvGrpSpPr>
      <p:grpSpPr>
        <a:xfrm>
          <a:off x="0" y="0"/>
          <a:ext cx="0" cy="0"/>
          <a:chOff x="0" y="0"/>
          <a:chExt cx="0" cy="0"/>
        </a:xfrm>
      </p:grpSpPr>
      <p:sp>
        <p:nvSpPr>
          <p:cNvPr id="264" name="Google Shape;264;p48"/>
          <p:cNvSpPr/>
          <p:nvPr>
            <p:ph idx="2" type="pic"/>
          </p:nvPr>
        </p:nvSpPr>
        <p:spPr>
          <a:xfrm>
            <a:off x="4557711" y="0"/>
            <a:ext cx="4572000" cy="5143500"/>
          </a:xfrm>
          <a:prstGeom prst="rect">
            <a:avLst/>
          </a:prstGeom>
          <a:solidFill>
            <a:srgbClr val="D8D8D8"/>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2"/>
              </a:buClr>
              <a:buSzPts val="2100"/>
              <a:buFont typeface="Arial"/>
              <a:buNone/>
              <a:defRPr b="0" i="0" sz="2100" u="none" cap="none" strike="noStrike">
                <a:solidFill>
                  <a:schemeClr val="dk2"/>
                </a:solidFill>
                <a:latin typeface="Barlow"/>
                <a:ea typeface="Barlow"/>
                <a:cs typeface="Barlow"/>
                <a:sym typeface="Barlow"/>
              </a:defRPr>
            </a:lvl1pPr>
            <a:lvl2pPr lvl="1"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1"/>
              </a:buClr>
              <a:buSzPts val="1200"/>
              <a:buFont typeface="Arial"/>
              <a:buChar char="•"/>
              <a:defRPr b="0" i="0" sz="12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1"/>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65" name="Google Shape;265;p48"/>
          <p:cNvSpPr txBox="1"/>
          <p:nvPr>
            <p:ph type="title"/>
          </p:nvPr>
        </p:nvSpPr>
        <p:spPr>
          <a:xfrm>
            <a:off x="628650" y="503201"/>
            <a:ext cx="35433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1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266" name="Google Shape;266;p48"/>
          <p:cNvPicPr preferRelativeResize="0"/>
          <p:nvPr/>
        </p:nvPicPr>
        <p:blipFill rotWithShape="1">
          <a:blip r:embed="rId2">
            <a:alphaModFix/>
          </a:blip>
          <a:srcRect b="0" l="0" r="0" t="0"/>
          <a:stretch/>
        </p:blipFill>
        <p:spPr>
          <a:xfrm>
            <a:off x="7638839" y="4680070"/>
            <a:ext cx="876101" cy="224934"/>
          </a:xfrm>
          <a:prstGeom prst="rect">
            <a:avLst/>
          </a:prstGeom>
          <a:noFill/>
          <a:ln>
            <a:noFill/>
          </a:ln>
        </p:spPr>
      </p:pic>
      <p:sp>
        <p:nvSpPr>
          <p:cNvPr id="267" name="Google Shape;267;p48"/>
          <p:cNvSpPr txBox="1"/>
          <p:nvPr>
            <p:ph idx="1" type="body"/>
          </p:nvPr>
        </p:nvSpPr>
        <p:spPr>
          <a:xfrm>
            <a:off x="628650" y="1350930"/>
            <a:ext cx="35433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68" name="Google Shape;268;p48"/>
          <p:cNvSpPr txBox="1"/>
          <p:nvPr>
            <p:ph idx="3" type="body"/>
          </p:nvPr>
        </p:nvSpPr>
        <p:spPr>
          <a:xfrm>
            <a:off x="628650" y="1833137"/>
            <a:ext cx="3569400" cy="28071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69" name="Google Shape;269;p48"/>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pic>
        <p:nvPicPr>
          <p:cNvPr id="270" name="Google Shape;270;p48"/>
          <p:cNvPicPr preferRelativeResize="0"/>
          <p:nvPr/>
        </p:nvPicPr>
        <p:blipFill rotWithShape="1">
          <a:blip r:embed="rId3">
            <a:alphaModFix/>
          </a:blip>
          <a:srcRect b="317" l="0" r="0" t="327"/>
          <a:stretch/>
        </p:blipFill>
        <p:spPr>
          <a:xfrm>
            <a:off x="6665600" y="4698258"/>
            <a:ext cx="804350" cy="188009"/>
          </a:xfrm>
          <a:prstGeom prst="rect">
            <a:avLst/>
          </a:prstGeom>
          <a:noFill/>
          <a:ln>
            <a:noFill/>
          </a:ln>
        </p:spPr>
      </p:pic>
      <p:cxnSp>
        <p:nvCxnSpPr>
          <p:cNvPr id="271" name="Google Shape;271;p48"/>
          <p:cNvCxnSpPr/>
          <p:nvPr/>
        </p:nvCxnSpPr>
        <p:spPr>
          <a:xfrm>
            <a:off x="7564325" y="4706118"/>
            <a:ext cx="0" cy="197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mage Left">
  <p:cSld name="Content Image Left">
    <p:spTree>
      <p:nvGrpSpPr>
        <p:cNvPr id="272" name="Shape 272"/>
        <p:cNvGrpSpPr/>
        <p:nvPr/>
      </p:nvGrpSpPr>
      <p:grpSpPr>
        <a:xfrm>
          <a:off x="0" y="0"/>
          <a:ext cx="0" cy="0"/>
          <a:chOff x="0" y="0"/>
          <a:chExt cx="0" cy="0"/>
        </a:xfrm>
      </p:grpSpPr>
      <p:pic>
        <p:nvPicPr>
          <p:cNvPr descr="A person wearing glasses&#10;&#10;Description automatically generated with low confidence" id="273" name="Google Shape;273;p49"/>
          <p:cNvPicPr preferRelativeResize="0"/>
          <p:nvPr/>
        </p:nvPicPr>
        <p:blipFill rotWithShape="1">
          <a:blip r:embed="rId2">
            <a:alphaModFix/>
          </a:blip>
          <a:srcRect b="0" l="0" r="9477" t="0"/>
          <a:stretch/>
        </p:blipFill>
        <p:spPr>
          <a:xfrm>
            <a:off x="1" y="0"/>
            <a:ext cx="4571999" cy="5143500"/>
          </a:xfrm>
          <a:prstGeom prst="rect">
            <a:avLst/>
          </a:prstGeom>
          <a:noFill/>
          <a:ln>
            <a:noFill/>
          </a:ln>
        </p:spPr>
      </p:pic>
      <p:sp>
        <p:nvSpPr>
          <p:cNvPr id="274" name="Google Shape;274;p49"/>
          <p:cNvSpPr txBox="1"/>
          <p:nvPr>
            <p:ph type="title"/>
          </p:nvPr>
        </p:nvSpPr>
        <p:spPr>
          <a:xfrm>
            <a:off x="4972050" y="503201"/>
            <a:ext cx="35433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1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5" name="Google Shape;275;p49"/>
          <p:cNvSpPr txBox="1"/>
          <p:nvPr>
            <p:ph idx="1" type="body"/>
          </p:nvPr>
        </p:nvSpPr>
        <p:spPr>
          <a:xfrm>
            <a:off x="4972048" y="1350930"/>
            <a:ext cx="35433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76" name="Google Shape;276;p49"/>
          <p:cNvSpPr txBox="1"/>
          <p:nvPr>
            <p:ph idx="2" type="body"/>
          </p:nvPr>
        </p:nvSpPr>
        <p:spPr>
          <a:xfrm>
            <a:off x="4972048" y="1833137"/>
            <a:ext cx="3569400" cy="28071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77" name="Google Shape;277;p49"/>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mage Left">
  <p:cSld name="1_Content Image Left">
    <p:spTree>
      <p:nvGrpSpPr>
        <p:cNvPr id="278" name="Shape 278"/>
        <p:cNvGrpSpPr/>
        <p:nvPr/>
      </p:nvGrpSpPr>
      <p:grpSpPr>
        <a:xfrm>
          <a:off x="0" y="0"/>
          <a:ext cx="0" cy="0"/>
          <a:chOff x="0" y="0"/>
          <a:chExt cx="0" cy="0"/>
        </a:xfrm>
      </p:grpSpPr>
      <p:pic>
        <p:nvPicPr>
          <p:cNvPr descr="Graphical user interface&#10;&#10;Description automatically generated" id="279" name="Google Shape;279;p50"/>
          <p:cNvPicPr preferRelativeResize="0"/>
          <p:nvPr/>
        </p:nvPicPr>
        <p:blipFill rotWithShape="1">
          <a:blip r:embed="rId2">
            <a:alphaModFix/>
          </a:blip>
          <a:srcRect b="0" l="0" r="42289" t="0"/>
          <a:stretch/>
        </p:blipFill>
        <p:spPr>
          <a:xfrm>
            <a:off x="1" y="0"/>
            <a:ext cx="4571999" cy="5143500"/>
          </a:xfrm>
          <a:prstGeom prst="rect">
            <a:avLst/>
          </a:prstGeom>
          <a:noFill/>
          <a:ln>
            <a:noFill/>
          </a:ln>
        </p:spPr>
      </p:pic>
      <p:sp>
        <p:nvSpPr>
          <p:cNvPr id="280" name="Google Shape;280;p50"/>
          <p:cNvSpPr txBox="1"/>
          <p:nvPr>
            <p:ph type="title"/>
          </p:nvPr>
        </p:nvSpPr>
        <p:spPr>
          <a:xfrm>
            <a:off x="4972050" y="503201"/>
            <a:ext cx="35433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1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81" name="Google Shape;281;p50"/>
          <p:cNvSpPr txBox="1"/>
          <p:nvPr>
            <p:ph idx="1" type="body"/>
          </p:nvPr>
        </p:nvSpPr>
        <p:spPr>
          <a:xfrm>
            <a:off x="4972048" y="1350930"/>
            <a:ext cx="35433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2" name="Google Shape;282;p50"/>
          <p:cNvSpPr txBox="1"/>
          <p:nvPr>
            <p:ph idx="2" type="body"/>
          </p:nvPr>
        </p:nvSpPr>
        <p:spPr>
          <a:xfrm>
            <a:off x="4972048" y="1833137"/>
            <a:ext cx="3569400" cy="28071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3" name="Google Shape;283;p50"/>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mage Left - Swap Image">
  <p:cSld name="Content Image Left - Swap Image">
    <p:bg>
      <p:bgPr>
        <a:solidFill>
          <a:schemeClr val="lt1"/>
        </a:solidFill>
      </p:bgPr>
    </p:bg>
    <p:spTree>
      <p:nvGrpSpPr>
        <p:cNvPr id="284" name="Shape 284"/>
        <p:cNvGrpSpPr/>
        <p:nvPr/>
      </p:nvGrpSpPr>
      <p:grpSpPr>
        <a:xfrm>
          <a:off x="0" y="0"/>
          <a:ext cx="0" cy="0"/>
          <a:chOff x="0" y="0"/>
          <a:chExt cx="0" cy="0"/>
        </a:xfrm>
      </p:grpSpPr>
      <p:sp>
        <p:nvSpPr>
          <p:cNvPr id="285" name="Google Shape;285;p51"/>
          <p:cNvSpPr/>
          <p:nvPr>
            <p:ph idx="2" type="pic"/>
          </p:nvPr>
        </p:nvSpPr>
        <p:spPr>
          <a:xfrm>
            <a:off x="-1" y="0"/>
            <a:ext cx="4572000" cy="5143500"/>
          </a:xfrm>
          <a:prstGeom prst="rect">
            <a:avLst/>
          </a:prstGeom>
          <a:solidFill>
            <a:srgbClr val="D8D8D8"/>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2"/>
              </a:buClr>
              <a:buSzPts val="2100"/>
              <a:buFont typeface="Arial"/>
              <a:buNone/>
              <a:defRPr b="0" i="0" sz="2100" u="none" cap="none" strike="noStrike">
                <a:solidFill>
                  <a:schemeClr val="dk2"/>
                </a:solidFill>
                <a:latin typeface="Barlow"/>
                <a:ea typeface="Barlow"/>
                <a:cs typeface="Barlow"/>
                <a:sym typeface="Barlow"/>
              </a:defRPr>
            </a:lvl1pPr>
            <a:lvl2pPr lvl="1"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1"/>
              </a:buClr>
              <a:buSzPts val="1200"/>
              <a:buFont typeface="Arial"/>
              <a:buChar char="•"/>
              <a:defRPr b="0" i="0" sz="12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1"/>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6" name="Google Shape;286;p51"/>
          <p:cNvSpPr txBox="1"/>
          <p:nvPr>
            <p:ph type="title"/>
          </p:nvPr>
        </p:nvSpPr>
        <p:spPr>
          <a:xfrm>
            <a:off x="4972050" y="503201"/>
            <a:ext cx="35433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1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87" name="Google Shape;287;p51"/>
          <p:cNvSpPr txBox="1"/>
          <p:nvPr>
            <p:ph idx="1" type="body"/>
          </p:nvPr>
        </p:nvSpPr>
        <p:spPr>
          <a:xfrm>
            <a:off x="4972048" y="1350930"/>
            <a:ext cx="35433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8" name="Google Shape;288;p51"/>
          <p:cNvSpPr txBox="1"/>
          <p:nvPr>
            <p:ph idx="3" type="body"/>
          </p:nvPr>
        </p:nvSpPr>
        <p:spPr>
          <a:xfrm>
            <a:off x="4972048" y="1833137"/>
            <a:ext cx="3569400" cy="28071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9" name="Google Shape;289;p51"/>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Qtr Image Left - Swap Image">
  <p:cSld name="Content Qtr Image Left - Swap Image">
    <p:bg>
      <p:bgPr>
        <a:solidFill>
          <a:schemeClr val="lt1"/>
        </a:solidFill>
      </p:bgPr>
    </p:bg>
    <p:spTree>
      <p:nvGrpSpPr>
        <p:cNvPr id="290" name="Shape 290"/>
        <p:cNvGrpSpPr/>
        <p:nvPr/>
      </p:nvGrpSpPr>
      <p:grpSpPr>
        <a:xfrm>
          <a:off x="0" y="0"/>
          <a:ext cx="0" cy="0"/>
          <a:chOff x="0" y="0"/>
          <a:chExt cx="0" cy="0"/>
        </a:xfrm>
      </p:grpSpPr>
      <p:pic>
        <p:nvPicPr>
          <p:cNvPr descr="A person sitting in a chair&#10;&#10;Description automatically generated with medium confidence" id="291" name="Google Shape;291;p52"/>
          <p:cNvPicPr preferRelativeResize="0"/>
          <p:nvPr/>
        </p:nvPicPr>
        <p:blipFill rotWithShape="1">
          <a:blip r:embed="rId2">
            <a:alphaModFix/>
          </a:blip>
          <a:srcRect b="0" l="0" r="41075" t="0"/>
          <a:stretch/>
        </p:blipFill>
        <p:spPr>
          <a:xfrm>
            <a:off x="0" y="0"/>
            <a:ext cx="2416249" cy="5143500"/>
          </a:xfrm>
          <a:prstGeom prst="rect">
            <a:avLst/>
          </a:prstGeom>
          <a:noFill/>
          <a:ln>
            <a:noFill/>
          </a:ln>
        </p:spPr>
      </p:pic>
      <p:sp>
        <p:nvSpPr>
          <p:cNvPr id="292" name="Google Shape;292;p52"/>
          <p:cNvSpPr txBox="1"/>
          <p:nvPr>
            <p:ph type="title"/>
          </p:nvPr>
        </p:nvSpPr>
        <p:spPr>
          <a:xfrm>
            <a:off x="3071812" y="503201"/>
            <a:ext cx="54435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1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93" name="Google Shape;293;p52"/>
          <p:cNvSpPr txBox="1"/>
          <p:nvPr>
            <p:ph idx="1" type="body"/>
          </p:nvPr>
        </p:nvSpPr>
        <p:spPr>
          <a:xfrm>
            <a:off x="3071810" y="1350930"/>
            <a:ext cx="54435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94" name="Google Shape;294;p52"/>
          <p:cNvSpPr txBox="1"/>
          <p:nvPr>
            <p:ph idx="2" type="body"/>
          </p:nvPr>
        </p:nvSpPr>
        <p:spPr>
          <a:xfrm>
            <a:off x="3071810" y="1833137"/>
            <a:ext cx="5443500" cy="28071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95" name="Google Shape;295;p52"/>
          <p:cNvSpPr txBox="1"/>
          <p:nvPr>
            <p:ph idx="12" type="sldNum"/>
          </p:nvPr>
        </p:nvSpPr>
        <p:spPr>
          <a:xfrm>
            <a:off x="628650" y="4651481"/>
            <a:ext cx="17877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 name="Shape 25"/>
        <p:cNvGrpSpPr/>
        <p:nvPr/>
      </p:nvGrpSpPr>
      <p:grpSpPr>
        <a:xfrm>
          <a:off x="0" y="0"/>
          <a:ext cx="0" cy="0"/>
          <a:chOff x="0" y="0"/>
          <a:chExt cx="0" cy="0"/>
        </a:xfrm>
      </p:grpSpPr>
      <p:sp>
        <p:nvSpPr>
          <p:cNvPr id="26" name="Google Shape;26;p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27" name="Google Shape;27;p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Qtr Image Left - Swap Image">
  <p:cSld name="1_Content Qtr Image Left - Swap Image">
    <p:bg>
      <p:bgPr>
        <a:solidFill>
          <a:schemeClr val="lt1"/>
        </a:solidFill>
      </p:bgPr>
    </p:bg>
    <p:spTree>
      <p:nvGrpSpPr>
        <p:cNvPr id="296" name="Shape 296"/>
        <p:cNvGrpSpPr/>
        <p:nvPr/>
      </p:nvGrpSpPr>
      <p:grpSpPr>
        <a:xfrm>
          <a:off x="0" y="0"/>
          <a:ext cx="0" cy="0"/>
          <a:chOff x="0" y="0"/>
          <a:chExt cx="0" cy="0"/>
        </a:xfrm>
      </p:grpSpPr>
      <p:sp>
        <p:nvSpPr>
          <p:cNvPr id="297" name="Google Shape;297;p53"/>
          <p:cNvSpPr/>
          <p:nvPr>
            <p:ph idx="2" type="pic"/>
          </p:nvPr>
        </p:nvSpPr>
        <p:spPr>
          <a:xfrm>
            <a:off x="-1" y="0"/>
            <a:ext cx="2496900" cy="5143500"/>
          </a:xfrm>
          <a:prstGeom prst="rect">
            <a:avLst/>
          </a:prstGeom>
          <a:solidFill>
            <a:srgbClr val="D8D8D8"/>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2"/>
              </a:buClr>
              <a:buSzPts val="2100"/>
              <a:buFont typeface="Arial"/>
              <a:buNone/>
              <a:defRPr b="0" i="0" sz="2100" u="none" cap="none" strike="noStrike">
                <a:solidFill>
                  <a:schemeClr val="dk2"/>
                </a:solidFill>
                <a:latin typeface="Barlow"/>
                <a:ea typeface="Barlow"/>
                <a:cs typeface="Barlow"/>
                <a:sym typeface="Barlow"/>
              </a:defRPr>
            </a:lvl1pPr>
            <a:lvl2pPr lvl="1"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1"/>
              </a:buClr>
              <a:buSzPts val="1200"/>
              <a:buFont typeface="Arial"/>
              <a:buChar char="•"/>
              <a:defRPr b="0" i="0" sz="12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1"/>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98" name="Google Shape;298;p53"/>
          <p:cNvSpPr txBox="1"/>
          <p:nvPr>
            <p:ph type="title"/>
          </p:nvPr>
        </p:nvSpPr>
        <p:spPr>
          <a:xfrm>
            <a:off x="3071812" y="503201"/>
            <a:ext cx="54435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1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99" name="Google Shape;299;p53"/>
          <p:cNvSpPr txBox="1"/>
          <p:nvPr>
            <p:ph idx="1" type="body"/>
          </p:nvPr>
        </p:nvSpPr>
        <p:spPr>
          <a:xfrm>
            <a:off x="3071810" y="1350930"/>
            <a:ext cx="54435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00" name="Google Shape;300;p53"/>
          <p:cNvSpPr txBox="1"/>
          <p:nvPr>
            <p:ph idx="3" type="body"/>
          </p:nvPr>
        </p:nvSpPr>
        <p:spPr>
          <a:xfrm>
            <a:off x="3071810" y="1833137"/>
            <a:ext cx="5443500" cy="28071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01" name="Google Shape;301;p53"/>
          <p:cNvSpPr txBox="1"/>
          <p:nvPr>
            <p:ph idx="12" type="sldNum"/>
          </p:nvPr>
        </p:nvSpPr>
        <p:spPr>
          <a:xfrm>
            <a:off x="628650" y="4651481"/>
            <a:ext cx="18681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Qtr Image Right - Swap Image">
  <p:cSld name="Content Qtr Image Right - Swap Image">
    <p:bg>
      <p:bgPr>
        <a:solidFill>
          <a:schemeClr val="lt1"/>
        </a:solidFill>
      </p:bgPr>
    </p:bg>
    <p:spTree>
      <p:nvGrpSpPr>
        <p:cNvPr id="302" name="Shape 302"/>
        <p:cNvGrpSpPr/>
        <p:nvPr/>
      </p:nvGrpSpPr>
      <p:grpSpPr>
        <a:xfrm>
          <a:off x="0" y="0"/>
          <a:ext cx="0" cy="0"/>
          <a:chOff x="0" y="0"/>
          <a:chExt cx="0" cy="0"/>
        </a:xfrm>
      </p:grpSpPr>
      <p:sp>
        <p:nvSpPr>
          <p:cNvPr id="303" name="Google Shape;303;p54"/>
          <p:cNvSpPr/>
          <p:nvPr>
            <p:ph idx="2" type="pic"/>
          </p:nvPr>
        </p:nvSpPr>
        <p:spPr>
          <a:xfrm>
            <a:off x="6647258" y="0"/>
            <a:ext cx="2496900" cy="5143500"/>
          </a:xfrm>
          <a:prstGeom prst="rect">
            <a:avLst/>
          </a:prstGeom>
          <a:solidFill>
            <a:srgbClr val="D8D8D8"/>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2"/>
              </a:buClr>
              <a:buSzPts val="2100"/>
              <a:buFont typeface="Arial"/>
              <a:buNone/>
              <a:defRPr b="0" i="0" sz="2100" u="none" cap="none" strike="noStrike">
                <a:solidFill>
                  <a:schemeClr val="dk2"/>
                </a:solidFill>
                <a:latin typeface="Barlow"/>
                <a:ea typeface="Barlow"/>
                <a:cs typeface="Barlow"/>
                <a:sym typeface="Barlow"/>
              </a:defRPr>
            </a:lvl1pPr>
            <a:lvl2pPr lvl="1"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1"/>
              </a:buClr>
              <a:buSzPts val="1200"/>
              <a:buFont typeface="Arial"/>
              <a:buChar char="•"/>
              <a:defRPr b="0" i="0" sz="12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1"/>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04" name="Google Shape;304;p54"/>
          <p:cNvSpPr txBox="1"/>
          <p:nvPr>
            <p:ph type="title"/>
          </p:nvPr>
        </p:nvSpPr>
        <p:spPr>
          <a:xfrm>
            <a:off x="625077" y="503201"/>
            <a:ext cx="54435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1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305" name="Google Shape;305;p54"/>
          <p:cNvPicPr preferRelativeResize="0"/>
          <p:nvPr/>
        </p:nvPicPr>
        <p:blipFill rotWithShape="1">
          <a:blip r:embed="rId2">
            <a:alphaModFix/>
          </a:blip>
          <a:srcRect b="0" l="0" r="0" t="0"/>
          <a:stretch/>
        </p:blipFill>
        <p:spPr>
          <a:xfrm>
            <a:off x="7638839" y="4680070"/>
            <a:ext cx="876101" cy="224934"/>
          </a:xfrm>
          <a:prstGeom prst="rect">
            <a:avLst/>
          </a:prstGeom>
          <a:noFill/>
          <a:ln>
            <a:noFill/>
          </a:ln>
        </p:spPr>
      </p:pic>
      <p:sp>
        <p:nvSpPr>
          <p:cNvPr id="306" name="Google Shape;306;p54"/>
          <p:cNvSpPr txBox="1"/>
          <p:nvPr>
            <p:ph idx="1" type="body"/>
          </p:nvPr>
        </p:nvSpPr>
        <p:spPr>
          <a:xfrm>
            <a:off x="625077" y="1350930"/>
            <a:ext cx="54435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07" name="Google Shape;307;p54"/>
          <p:cNvSpPr txBox="1"/>
          <p:nvPr>
            <p:ph idx="3" type="body"/>
          </p:nvPr>
        </p:nvSpPr>
        <p:spPr>
          <a:xfrm>
            <a:off x="625077" y="1833137"/>
            <a:ext cx="5443500" cy="28071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08" name="Google Shape;308;p54"/>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pic>
        <p:nvPicPr>
          <p:cNvPr id="309" name="Google Shape;309;p54"/>
          <p:cNvPicPr preferRelativeResize="0"/>
          <p:nvPr/>
        </p:nvPicPr>
        <p:blipFill rotWithShape="1">
          <a:blip r:embed="rId3">
            <a:alphaModFix/>
          </a:blip>
          <a:srcRect b="317" l="0" r="0" t="327"/>
          <a:stretch/>
        </p:blipFill>
        <p:spPr>
          <a:xfrm>
            <a:off x="6705115" y="4711429"/>
            <a:ext cx="804350" cy="188009"/>
          </a:xfrm>
          <a:prstGeom prst="rect">
            <a:avLst/>
          </a:prstGeom>
          <a:noFill/>
          <a:ln>
            <a:noFill/>
          </a:ln>
        </p:spPr>
      </p:pic>
      <p:cxnSp>
        <p:nvCxnSpPr>
          <p:cNvPr id="310" name="Google Shape;310;p54"/>
          <p:cNvCxnSpPr/>
          <p:nvPr/>
        </p:nvCxnSpPr>
        <p:spPr>
          <a:xfrm>
            <a:off x="7603840" y="4706118"/>
            <a:ext cx="0" cy="197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ase Study">
  <p:cSld name="2_Case Study">
    <p:spTree>
      <p:nvGrpSpPr>
        <p:cNvPr id="311" name="Shape 311"/>
        <p:cNvGrpSpPr/>
        <p:nvPr/>
      </p:nvGrpSpPr>
      <p:grpSpPr>
        <a:xfrm>
          <a:off x="0" y="0"/>
          <a:ext cx="0" cy="0"/>
          <a:chOff x="0" y="0"/>
          <a:chExt cx="0" cy="0"/>
        </a:xfrm>
      </p:grpSpPr>
      <p:pic>
        <p:nvPicPr>
          <p:cNvPr id="312" name="Google Shape;312;p55"/>
          <p:cNvPicPr preferRelativeResize="0"/>
          <p:nvPr/>
        </p:nvPicPr>
        <p:blipFill rotWithShape="1">
          <a:blip r:embed="rId2">
            <a:alphaModFix/>
          </a:blip>
          <a:srcRect b="0" l="0" r="0" t="0"/>
          <a:stretch/>
        </p:blipFill>
        <p:spPr>
          <a:xfrm>
            <a:off x="0" y="-381"/>
            <a:ext cx="9144000" cy="1085850"/>
          </a:xfrm>
          <a:prstGeom prst="rect">
            <a:avLst/>
          </a:prstGeom>
          <a:noFill/>
          <a:ln>
            <a:noFill/>
          </a:ln>
        </p:spPr>
      </p:pic>
      <p:sp>
        <p:nvSpPr>
          <p:cNvPr id="313" name="Google Shape;313;p55"/>
          <p:cNvSpPr/>
          <p:nvPr/>
        </p:nvSpPr>
        <p:spPr>
          <a:xfrm>
            <a:off x="5950744" y="1085850"/>
            <a:ext cx="3193200" cy="40575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Montserrat"/>
              <a:ea typeface="Montserrat"/>
              <a:cs typeface="Montserrat"/>
              <a:sym typeface="Montserrat"/>
            </a:endParaRPr>
          </a:p>
        </p:txBody>
      </p:sp>
      <p:sp>
        <p:nvSpPr>
          <p:cNvPr id="314" name="Google Shape;314;p55"/>
          <p:cNvSpPr txBox="1"/>
          <p:nvPr>
            <p:ph type="title"/>
          </p:nvPr>
        </p:nvSpPr>
        <p:spPr>
          <a:xfrm>
            <a:off x="628650" y="0"/>
            <a:ext cx="7886700" cy="1085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lt2"/>
              </a:buClr>
              <a:buSzPts val="2400"/>
              <a:buFont typeface="Libre Franklin"/>
              <a:buNone/>
              <a:defRPr b="1" i="0" sz="2400">
                <a:solidFill>
                  <a:schemeClr val="lt2"/>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315" name="Google Shape;315;p55"/>
          <p:cNvPicPr preferRelativeResize="0"/>
          <p:nvPr/>
        </p:nvPicPr>
        <p:blipFill rotWithShape="1">
          <a:blip r:embed="rId3">
            <a:alphaModFix/>
          </a:blip>
          <a:srcRect b="0" l="0" r="0" t="0"/>
          <a:stretch/>
        </p:blipFill>
        <p:spPr>
          <a:xfrm>
            <a:off x="7638431" y="4675831"/>
            <a:ext cx="876920" cy="225143"/>
          </a:xfrm>
          <a:prstGeom prst="rect">
            <a:avLst/>
          </a:prstGeom>
          <a:noFill/>
          <a:ln>
            <a:noFill/>
          </a:ln>
        </p:spPr>
      </p:pic>
      <p:cxnSp>
        <p:nvCxnSpPr>
          <p:cNvPr id="316" name="Google Shape;316;p55"/>
          <p:cNvCxnSpPr/>
          <p:nvPr/>
        </p:nvCxnSpPr>
        <p:spPr>
          <a:xfrm>
            <a:off x="2792700" y="1339369"/>
            <a:ext cx="0" cy="3449100"/>
          </a:xfrm>
          <a:prstGeom prst="straightConnector1">
            <a:avLst/>
          </a:prstGeom>
          <a:noFill/>
          <a:ln cap="flat" cmpd="sng" w="9525">
            <a:solidFill>
              <a:srgbClr val="D8D8D8"/>
            </a:solidFill>
            <a:prstDash val="solid"/>
            <a:miter lim="800000"/>
            <a:headEnd len="sm" w="sm" type="none"/>
            <a:tailEnd len="sm" w="sm" type="none"/>
          </a:ln>
        </p:spPr>
      </p:cxnSp>
      <p:cxnSp>
        <p:nvCxnSpPr>
          <p:cNvPr id="317" name="Google Shape;317;p55"/>
          <p:cNvCxnSpPr>
            <a:stCxn id="313" idx="1"/>
          </p:cNvCxnSpPr>
          <p:nvPr/>
        </p:nvCxnSpPr>
        <p:spPr>
          <a:xfrm flipH="1">
            <a:off x="2792644" y="3114600"/>
            <a:ext cx="3158100" cy="17400"/>
          </a:xfrm>
          <a:prstGeom prst="straightConnector1">
            <a:avLst/>
          </a:prstGeom>
          <a:noFill/>
          <a:ln cap="flat" cmpd="sng" w="9525">
            <a:solidFill>
              <a:srgbClr val="D8D8D8"/>
            </a:solidFill>
            <a:prstDash val="solid"/>
            <a:miter lim="800000"/>
            <a:headEnd len="sm" w="sm" type="none"/>
            <a:tailEnd len="sm" w="sm" type="none"/>
          </a:ln>
        </p:spPr>
      </p:cxnSp>
      <p:sp>
        <p:nvSpPr>
          <p:cNvPr id="318" name="Google Shape;318;p55"/>
          <p:cNvSpPr/>
          <p:nvPr>
            <p:ph idx="2" type="pic"/>
          </p:nvPr>
        </p:nvSpPr>
        <p:spPr>
          <a:xfrm>
            <a:off x="766168" y="1476379"/>
            <a:ext cx="1660800" cy="634500"/>
          </a:xfrm>
          <a:prstGeom prst="rect">
            <a:avLst/>
          </a:prstGeom>
          <a:solidFill>
            <a:srgbClr val="D8D8D8"/>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2"/>
              </a:buClr>
              <a:buSzPts val="2100"/>
              <a:buFont typeface="Arial"/>
              <a:buNone/>
              <a:defRPr b="0" i="0" sz="2100" u="none" cap="none" strike="noStrike">
                <a:solidFill>
                  <a:schemeClr val="dk2"/>
                </a:solidFill>
                <a:latin typeface="Barlow"/>
                <a:ea typeface="Barlow"/>
                <a:cs typeface="Barlow"/>
                <a:sym typeface="Barlow"/>
              </a:defRPr>
            </a:lvl1pPr>
            <a:lvl2pPr lvl="1"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1"/>
              </a:buClr>
              <a:buSzPts val="1200"/>
              <a:buFont typeface="Arial"/>
              <a:buChar char="•"/>
              <a:defRPr b="0" i="0" sz="12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1"/>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19" name="Google Shape;319;p55"/>
          <p:cNvSpPr txBox="1"/>
          <p:nvPr>
            <p:ph idx="1" type="body"/>
          </p:nvPr>
        </p:nvSpPr>
        <p:spPr>
          <a:xfrm>
            <a:off x="3020858" y="1748336"/>
            <a:ext cx="2796000" cy="12693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1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5"/>
          <p:cNvSpPr txBox="1"/>
          <p:nvPr>
            <p:ph idx="3" type="body"/>
          </p:nvPr>
        </p:nvSpPr>
        <p:spPr>
          <a:xfrm>
            <a:off x="3016261" y="1466249"/>
            <a:ext cx="27960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200"/>
              <a:buFont typeface="Avenir"/>
              <a:buNone/>
              <a:defRPr b="1" i="0" sz="12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1" name="Google Shape;321;p55"/>
          <p:cNvSpPr txBox="1"/>
          <p:nvPr>
            <p:ph idx="4" type="body"/>
          </p:nvPr>
        </p:nvSpPr>
        <p:spPr>
          <a:xfrm>
            <a:off x="6127741" y="1477702"/>
            <a:ext cx="23877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200"/>
              <a:buFont typeface="Avenir"/>
              <a:buNone/>
              <a:defRPr b="1" i="0" sz="12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2" name="Google Shape;322;p55"/>
          <p:cNvSpPr txBox="1"/>
          <p:nvPr>
            <p:ph idx="5" type="body"/>
          </p:nvPr>
        </p:nvSpPr>
        <p:spPr>
          <a:xfrm>
            <a:off x="3016261" y="3281232"/>
            <a:ext cx="27960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200"/>
              <a:buFont typeface="Avenir"/>
              <a:buNone/>
              <a:defRPr b="1" i="0" sz="12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3" name="Google Shape;323;p55"/>
          <p:cNvSpPr txBox="1"/>
          <p:nvPr>
            <p:ph idx="6" type="body"/>
          </p:nvPr>
        </p:nvSpPr>
        <p:spPr>
          <a:xfrm>
            <a:off x="3016257" y="3568303"/>
            <a:ext cx="2796000" cy="12693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1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5"/>
          <p:cNvSpPr txBox="1"/>
          <p:nvPr>
            <p:ph idx="7" type="body"/>
          </p:nvPr>
        </p:nvSpPr>
        <p:spPr>
          <a:xfrm>
            <a:off x="6127741" y="1751908"/>
            <a:ext cx="2387700" cy="28821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1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5" name="Google Shape;325;p55"/>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pic>
        <p:nvPicPr>
          <p:cNvPr id="326" name="Google Shape;326;p55"/>
          <p:cNvPicPr preferRelativeResize="0"/>
          <p:nvPr/>
        </p:nvPicPr>
        <p:blipFill rotWithShape="1">
          <a:blip r:embed="rId4">
            <a:alphaModFix/>
          </a:blip>
          <a:srcRect b="317" l="0" r="0" t="327"/>
          <a:stretch/>
        </p:blipFill>
        <p:spPr>
          <a:xfrm>
            <a:off x="6665600" y="4698258"/>
            <a:ext cx="804350" cy="188009"/>
          </a:xfrm>
          <a:prstGeom prst="rect">
            <a:avLst/>
          </a:prstGeom>
          <a:noFill/>
          <a:ln>
            <a:noFill/>
          </a:ln>
        </p:spPr>
      </p:pic>
      <p:cxnSp>
        <p:nvCxnSpPr>
          <p:cNvPr id="327" name="Google Shape;327;p55"/>
          <p:cNvCxnSpPr/>
          <p:nvPr/>
        </p:nvCxnSpPr>
        <p:spPr>
          <a:xfrm>
            <a:off x="7564325" y="4706118"/>
            <a:ext cx="0" cy="197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ase Study">
  <p:cSld name="2_Case Study2">
    <p:spTree>
      <p:nvGrpSpPr>
        <p:cNvPr id="328" name="Shape 328"/>
        <p:cNvGrpSpPr/>
        <p:nvPr/>
      </p:nvGrpSpPr>
      <p:grpSpPr>
        <a:xfrm>
          <a:off x="0" y="0"/>
          <a:ext cx="0" cy="0"/>
          <a:chOff x="0" y="0"/>
          <a:chExt cx="0" cy="0"/>
        </a:xfrm>
      </p:grpSpPr>
      <p:pic>
        <p:nvPicPr>
          <p:cNvPr id="329" name="Google Shape;329;p56"/>
          <p:cNvPicPr preferRelativeResize="0"/>
          <p:nvPr/>
        </p:nvPicPr>
        <p:blipFill rotWithShape="1">
          <a:blip r:embed="rId2">
            <a:alphaModFix/>
          </a:blip>
          <a:srcRect b="0" l="0" r="0" t="0"/>
          <a:stretch/>
        </p:blipFill>
        <p:spPr>
          <a:xfrm>
            <a:off x="0" y="-381"/>
            <a:ext cx="9144000" cy="1085850"/>
          </a:xfrm>
          <a:prstGeom prst="rect">
            <a:avLst/>
          </a:prstGeom>
          <a:noFill/>
          <a:ln>
            <a:noFill/>
          </a:ln>
        </p:spPr>
      </p:pic>
      <p:sp>
        <p:nvSpPr>
          <p:cNvPr id="330" name="Google Shape;330;p56"/>
          <p:cNvSpPr/>
          <p:nvPr/>
        </p:nvSpPr>
        <p:spPr>
          <a:xfrm>
            <a:off x="5950744" y="1085850"/>
            <a:ext cx="3193200" cy="40575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Montserrat"/>
              <a:ea typeface="Montserrat"/>
              <a:cs typeface="Montserrat"/>
              <a:sym typeface="Montserrat"/>
            </a:endParaRPr>
          </a:p>
        </p:txBody>
      </p:sp>
      <p:sp>
        <p:nvSpPr>
          <p:cNvPr id="331" name="Google Shape;331;p56"/>
          <p:cNvSpPr txBox="1"/>
          <p:nvPr>
            <p:ph type="title"/>
          </p:nvPr>
        </p:nvSpPr>
        <p:spPr>
          <a:xfrm>
            <a:off x="628650" y="0"/>
            <a:ext cx="7886700" cy="1085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lt2"/>
              </a:buClr>
              <a:buSzPts val="2400"/>
              <a:buFont typeface="Libre Franklin"/>
              <a:buNone/>
              <a:defRPr b="1" i="0" sz="2400">
                <a:solidFill>
                  <a:schemeClr val="lt2"/>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332" name="Google Shape;332;p56"/>
          <p:cNvPicPr preferRelativeResize="0"/>
          <p:nvPr/>
        </p:nvPicPr>
        <p:blipFill rotWithShape="1">
          <a:blip r:embed="rId3">
            <a:alphaModFix/>
          </a:blip>
          <a:srcRect b="0" l="0" r="0" t="0"/>
          <a:stretch/>
        </p:blipFill>
        <p:spPr>
          <a:xfrm>
            <a:off x="7638431" y="4675831"/>
            <a:ext cx="876920" cy="225143"/>
          </a:xfrm>
          <a:prstGeom prst="rect">
            <a:avLst/>
          </a:prstGeom>
          <a:noFill/>
          <a:ln>
            <a:noFill/>
          </a:ln>
        </p:spPr>
      </p:pic>
      <p:cxnSp>
        <p:nvCxnSpPr>
          <p:cNvPr id="333" name="Google Shape;333;p56"/>
          <p:cNvCxnSpPr/>
          <p:nvPr/>
        </p:nvCxnSpPr>
        <p:spPr>
          <a:xfrm>
            <a:off x="2792700" y="1339369"/>
            <a:ext cx="0" cy="3449100"/>
          </a:xfrm>
          <a:prstGeom prst="straightConnector1">
            <a:avLst/>
          </a:prstGeom>
          <a:noFill/>
          <a:ln cap="flat" cmpd="sng" w="9525">
            <a:solidFill>
              <a:srgbClr val="D8D8D8"/>
            </a:solidFill>
            <a:prstDash val="solid"/>
            <a:miter lim="800000"/>
            <a:headEnd len="sm" w="sm" type="none"/>
            <a:tailEnd len="sm" w="sm" type="none"/>
          </a:ln>
        </p:spPr>
      </p:cxnSp>
      <p:cxnSp>
        <p:nvCxnSpPr>
          <p:cNvPr id="334" name="Google Shape;334;p56"/>
          <p:cNvCxnSpPr>
            <a:stCxn id="330" idx="1"/>
          </p:cNvCxnSpPr>
          <p:nvPr/>
        </p:nvCxnSpPr>
        <p:spPr>
          <a:xfrm flipH="1">
            <a:off x="2792644" y="3114600"/>
            <a:ext cx="3158100" cy="17400"/>
          </a:xfrm>
          <a:prstGeom prst="straightConnector1">
            <a:avLst/>
          </a:prstGeom>
          <a:noFill/>
          <a:ln cap="flat" cmpd="sng" w="9525">
            <a:solidFill>
              <a:srgbClr val="D8D8D8"/>
            </a:solidFill>
            <a:prstDash val="solid"/>
            <a:miter lim="800000"/>
            <a:headEnd len="sm" w="sm" type="none"/>
            <a:tailEnd len="sm" w="sm" type="none"/>
          </a:ln>
        </p:spPr>
      </p:cxnSp>
      <p:sp>
        <p:nvSpPr>
          <p:cNvPr id="335" name="Google Shape;335;p56"/>
          <p:cNvSpPr/>
          <p:nvPr>
            <p:ph idx="2" type="pic"/>
          </p:nvPr>
        </p:nvSpPr>
        <p:spPr>
          <a:xfrm>
            <a:off x="766168" y="1476379"/>
            <a:ext cx="1660800" cy="634500"/>
          </a:xfrm>
          <a:prstGeom prst="rect">
            <a:avLst/>
          </a:prstGeom>
          <a:solidFill>
            <a:srgbClr val="D8D8D8"/>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2"/>
              </a:buClr>
              <a:buSzPts val="2100"/>
              <a:buFont typeface="Arial"/>
              <a:buNone/>
              <a:defRPr b="0" i="0" sz="2100" u="none" cap="none" strike="noStrike">
                <a:solidFill>
                  <a:schemeClr val="dk2"/>
                </a:solidFill>
                <a:latin typeface="Barlow"/>
                <a:ea typeface="Barlow"/>
                <a:cs typeface="Barlow"/>
                <a:sym typeface="Barlow"/>
              </a:defRPr>
            </a:lvl1pPr>
            <a:lvl2pPr lvl="1"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1"/>
              </a:buClr>
              <a:buSzPts val="1200"/>
              <a:buFont typeface="Arial"/>
              <a:buChar char="•"/>
              <a:defRPr b="0" i="0" sz="12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1"/>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36" name="Google Shape;336;p56"/>
          <p:cNvSpPr txBox="1"/>
          <p:nvPr>
            <p:ph idx="1" type="body"/>
          </p:nvPr>
        </p:nvSpPr>
        <p:spPr>
          <a:xfrm>
            <a:off x="3020858" y="1748336"/>
            <a:ext cx="2796000" cy="12693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1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37" name="Google Shape;337;p56"/>
          <p:cNvSpPr txBox="1"/>
          <p:nvPr>
            <p:ph idx="3" type="body"/>
          </p:nvPr>
        </p:nvSpPr>
        <p:spPr>
          <a:xfrm>
            <a:off x="3016261" y="1466249"/>
            <a:ext cx="27960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200"/>
              <a:buFont typeface="Avenir"/>
              <a:buNone/>
              <a:defRPr b="1" i="0" sz="12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38" name="Google Shape;338;p56"/>
          <p:cNvSpPr txBox="1"/>
          <p:nvPr>
            <p:ph idx="4" type="body"/>
          </p:nvPr>
        </p:nvSpPr>
        <p:spPr>
          <a:xfrm>
            <a:off x="6127741" y="1477702"/>
            <a:ext cx="23877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200"/>
              <a:buFont typeface="Avenir"/>
              <a:buNone/>
              <a:defRPr b="1" i="0" sz="12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39" name="Google Shape;339;p56"/>
          <p:cNvSpPr txBox="1"/>
          <p:nvPr>
            <p:ph idx="5" type="body"/>
          </p:nvPr>
        </p:nvSpPr>
        <p:spPr>
          <a:xfrm>
            <a:off x="3016261" y="3281232"/>
            <a:ext cx="27960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200"/>
              <a:buFont typeface="Avenir"/>
              <a:buNone/>
              <a:defRPr b="1" i="0" sz="12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40" name="Google Shape;340;p56"/>
          <p:cNvSpPr txBox="1"/>
          <p:nvPr>
            <p:ph idx="6" type="body"/>
          </p:nvPr>
        </p:nvSpPr>
        <p:spPr>
          <a:xfrm>
            <a:off x="3016257" y="3568303"/>
            <a:ext cx="2796000" cy="12693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1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41" name="Google Shape;341;p56"/>
          <p:cNvSpPr txBox="1"/>
          <p:nvPr>
            <p:ph idx="7" type="body"/>
          </p:nvPr>
        </p:nvSpPr>
        <p:spPr>
          <a:xfrm>
            <a:off x="6127741" y="1751908"/>
            <a:ext cx="2387700" cy="28821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1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42" name="Google Shape;342;p56"/>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pic>
        <p:nvPicPr>
          <p:cNvPr id="343" name="Google Shape;343;p56"/>
          <p:cNvPicPr preferRelativeResize="0"/>
          <p:nvPr/>
        </p:nvPicPr>
        <p:blipFill rotWithShape="1">
          <a:blip r:embed="rId4">
            <a:alphaModFix/>
          </a:blip>
          <a:srcRect b="317" l="0" r="0" t="327"/>
          <a:stretch/>
        </p:blipFill>
        <p:spPr>
          <a:xfrm>
            <a:off x="6665600" y="4698258"/>
            <a:ext cx="804350" cy="188009"/>
          </a:xfrm>
          <a:prstGeom prst="rect">
            <a:avLst/>
          </a:prstGeom>
          <a:noFill/>
          <a:ln>
            <a:noFill/>
          </a:ln>
        </p:spPr>
      </p:pic>
      <p:cxnSp>
        <p:nvCxnSpPr>
          <p:cNvPr id="344" name="Google Shape;344;p56"/>
          <p:cNvCxnSpPr/>
          <p:nvPr/>
        </p:nvCxnSpPr>
        <p:spPr>
          <a:xfrm>
            <a:off x="7564325" y="4706118"/>
            <a:ext cx="0" cy="197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ase Study">
  <p:cSld name="4_Case Study">
    <p:spTree>
      <p:nvGrpSpPr>
        <p:cNvPr id="345" name="Shape 345"/>
        <p:cNvGrpSpPr/>
        <p:nvPr/>
      </p:nvGrpSpPr>
      <p:grpSpPr>
        <a:xfrm>
          <a:off x="0" y="0"/>
          <a:ext cx="0" cy="0"/>
          <a:chOff x="0" y="0"/>
          <a:chExt cx="0" cy="0"/>
        </a:xfrm>
      </p:grpSpPr>
      <p:sp>
        <p:nvSpPr>
          <p:cNvPr id="346" name="Google Shape;346;p57"/>
          <p:cNvSpPr txBox="1"/>
          <p:nvPr>
            <p:ph type="title"/>
          </p:nvPr>
        </p:nvSpPr>
        <p:spPr>
          <a:xfrm>
            <a:off x="628650" y="0"/>
            <a:ext cx="7886700" cy="1085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lt2"/>
              </a:buClr>
              <a:buSzPts val="2400"/>
              <a:buFont typeface="Libre Franklin"/>
              <a:buNone/>
              <a:defRPr b="1" i="0" sz="2400">
                <a:solidFill>
                  <a:schemeClr val="accent6"/>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347" name="Google Shape;347;p57"/>
          <p:cNvPicPr preferRelativeResize="0"/>
          <p:nvPr/>
        </p:nvPicPr>
        <p:blipFill rotWithShape="1">
          <a:blip r:embed="rId2">
            <a:alphaModFix/>
          </a:blip>
          <a:srcRect b="0" l="0" r="0" t="0"/>
          <a:stretch/>
        </p:blipFill>
        <p:spPr>
          <a:xfrm>
            <a:off x="7638431" y="4675831"/>
            <a:ext cx="876920" cy="225143"/>
          </a:xfrm>
          <a:prstGeom prst="rect">
            <a:avLst/>
          </a:prstGeom>
          <a:noFill/>
          <a:ln>
            <a:noFill/>
          </a:ln>
        </p:spPr>
      </p:pic>
      <p:sp>
        <p:nvSpPr>
          <p:cNvPr id="348" name="Google Shape;348;p57"/>
          <p:cNvSpPr/>
          <p:nvPr>
            <p:ph idx="2" type="pic"/>
          </p:nvPr>
        </p:nvSpPr>
        <p:spPr>
          <a:xfrm>
            <a:off x="625162" y="1220006"/>
            <a:ext cx="1660800" cy="634500"/>
          </a:xfrm>
          <a:prstGeom prst="rect">
            <a:avLst/>
          </a:prstGeom>
          <a:solidFill>
            <a:srgbClr val="D8D8D8"/>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2"/>
              </a:buClr>
              <a:buSzPts val="2100"/>
              <a:buFont typeface="Arial"/>
              <a:buNone/>
              <a:defRPr b="0" i="0" sz="2100" u="none" cap="none" strike="noStrike">
                <a:solidFill>
                  <a:schemeClr val="dk2"/>
                </a:solidFill>
                <a:latin typeface="Barlow"/>
                <a:ea typeface="Barlow"/>
                <a:cs typeface="Barlow"/>
                <a:sym typeface="Barlow"/>
              </a:defRPr>
            </a:lvl1pPr>
            <a:lvl2pPr lvl="1"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1"/>
              </a:buClr>
              <a:buSzPts val="1200"/>
              <a:buFont typeface="Arial"/>
              <a:buChar char="•"/>
              <a:defRPr b="0" i="0" sz="12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1"/>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49" name="Google Shape;349;p57"/>
          <p:cNvSpPr txBox="1"/>
          <p:nvPr>
            <p:ph idx="1" type="body"/>
          </p:nvPr>
        </p:nvSpPr>
        <p:spPr>
          <a:xfrm>
            <a:off x="3020858" y="1511191"/>
            <a:ext cx="2625900" cy="12693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1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50" name="Google Shape;350;p57"/>
          <p:cNvSpPr txBox="1"/>
          <p:nvPr>
            <p:ph idx="3" type="body"/>
          </p:nvPr>
        </p:nvSpPr>
        <p:spPr>
          <a:xfrm>
            <a:off x="629324" y="2063810"/>
            <a:ext cx="2163900" cy="2117100"/>
          </a:xfrm>
          <a:prstGeom prst="rect">
            <a:avLst/>
          </a:prstGeom>
          <a:noFill/>
          <a:ln>
            <a:noFill/>
          </a:ln>
        </p:spPr>
        <p:txBody>
          <a:bodyPr anchorCtr="0" anchor="t" bIns="0" lIns="0" spcFirstLastPara="1" rIns="0" wrap="square" tIns="0">
            <a:noAutofit/>
          </a:bodyPr>
          <a:lstStyle>
            <a:lvl1pPr indent="-228600" lvl="0" marL="457200" rtl="0" algn="l">
              <a:lnSpc>
                <a:spcPct val="141428"/>
              </a:lnSpc>
              <a:spcBef>
                <a:spcPts val="800"/>
              </a:spcBef>
              <a:spcAft>
                <a:spcPts val="0"/>
              </a:spcAft>
              <a:buClr>
                <a:schemeClr val="dk2"/>
              </a:buClr>
              <a:buSzPts val="1200"/>
              <a:buFont typeface="Avenir"/>
              <a:buNone/>
              <a:defRPr b="0" i="0" sz="1100">
                <a:solidFill>
                  <a:schemeClr val="dk2"/>
                </a:solidFill>
                <a:latin typeface="Barlow"/>
                <a:ea typeface="Barlow"/>
                <a:cs typeface="Barlow"/>
                <a:sym typeface="Barlow"/>
              </a:defRPr>
            </a:lvl1pPr>
            <a:lvl2pPr indent="-228600" lvl="1" marL="914400" rtl="0" algn="ctr">
              <a:lnSpc>
                <a:spcPct val="90000"/>
              </a:lnSpc>
              <a:spcBef>
                <a:spcPts val="400"/>
              </a:spcBef>
              <a:spcAft>
                <a:spcPts val="0"/>
              </a:spcAft>
              <a:buSzPts val="1200"/>
              <a:buFont typeface="Avenir"/>
              <a:buNone/>
              <a:defRPr sz="1200">
                <a:solidFill>
                  <a:schemeClr val="accent1"/>
                </a:solidFill>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51" name="Google Shape;351;p57"/>
          <p:cNvSpPr txBox="1"/>
          <p:nvPr>
            <p:ph idx="4" type="body"/>
          </p:nvPr>
        </p:nvSpPr>
        <p:spPr>
          <a:xfrm>
            <a:off x="3016257" y="1229104"/>
            <a:ext cx="26259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200"/>
              <a:buFont typeface="Avenir"/>
              <a:buNone/>
              <a:defRPr b="1" i="0" sz="12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52" name="Google Shape;352;p57"/>
          <p:cNvSpPr txBox="1"/>
          <p:nvPr>
            <p:ph idx="5" type="body"/>
          </p:nvPr>
        </p:nvSpPr>
        <p:spPr>
          <a:xfrm>
            <a:off x="3016261" y="3044087"/>
            <a:ext cx="26259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200"/>
              <a:buFont typeface="Avenir"/>
              <a:buNone/>
              <a:defRPr b="1" i="0" sz="12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53" name="Google Shape;353;p57"/>
          <p:cNvSpPr txBox="1"/>
          <p:nvPr>
            <p:ph idx="6" type="body"/>
          </p:nvPr>
        </p:nvSpPr>
        <p:spPr>
          <a:xfrm>
            <a:off x="3016257" y="3331158"/>
            <a:ext cx="2625900" cy="12693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1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54" name="Google Shape;354;p57"/>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
        <p:nvSpPr>
          <p:cNvPr id="355" name="Google Shape;355;p57"/>
          <p:cNvSpPr txBox="1"/>
          <p:nvPr>
            <p:ph idx="7" type="body"/>
          </p:nvPr>
        </p:nvSpPr>
        <p:spPr>
          <a:xfrm>
            <a:off x="5833897" y="1511191"/>
            <a:ext cx="2625900" cy="12693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1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56" name="Google Shape;356;p57"/>
          <p:cNvSpPr txBox="1"/>
          <p:nvPr>
            <p:ph idx="8" type="body"/>
          </p:nvPr>
        </p:nvSpPr>
        <p:spPr>
          <a:xfrm>
            <a:off x="5829300" y="1229104"/>
            <a:ext cx="26259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200"/>
              <a:buFont typeface="Avenir"/>
              <a:buNone/>
              <a:defRPr b="1" i="0" sz="12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57" name="Google Shape;357;p57"/>
          <p:cNvSpPr txBox="1"/>
          <p:nvPr>
            <p:ph idx="9" type="body"/>
          </p:nvPr>
        </p:nvSpPr>
        <p:spPr>
          <a:xfrm>
            <a:off x="5829300" y="3044087"/>
            <a:ext cx="26259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200"/>
              <a:buFont typeface="Avenir"/>
              <a:buNone/>
              <a:defRPr b="1" i="0" sz="12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58" name="Google Shape;358;p57"/>
          <p:cNvSpPr txBox="1"/>
          <p:nvPr>
            <p:ph idx="13" type="body"/>
          </p:nvPr>
        </p:nvSpPr>
        <p:spPr>
          <a:xfrm>
            <a:off x="5829296" y="3331158"/>
            <a:ext cx="2625900" cy="12693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1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mage Bottom">
  <p:cSld name="Content Image Bottom">
    <p:spTree>
      <p:nvGrpSpPr>
        <p:cNvPr id="359" name="Shape 359"/>
        <p:cNvGrpSpPr/>
        <p:nvPr/>
      </p:nvGrpSpPr>
      <p:grpSpPr>
        <a:xfrm>
          <a:off x="0" y="0"/>
          <a:ext cx="0" cy="0"/>
          <a:chOff x="0" y="0"/>
          <a:chExt cx="0" cy="0"/>
        </a:xfrm>
      </p:grpSpPr>
      <p:pic>
        <p:nvPicPr>
          <p:cNvPr descr="A picture containing nature, night sky&#10;&#10;Description automatically generated" id="360" name="Google Shape;360;p58"/>
          <p:cNvPicPr preferRelativeResize="0"/>
          <p:nvPr/>
        </p:nvPicPr>
        <p:blipFill rotWithShape="1">
          <a:blip r:embed="rId2">
            <a:alphaModFix/>
          </a:blip>
          <a:srcRect b="0" l="0" r="0" t="0"/>
          <a:stretch/>
        </p:blipFill>
        <p:spPr>
          <a:xfrm>
            <a:off x="0" y="3079828"/>
            <a:ext cx="9144000" cy="2057400"/>
          </a:xfrm>
          <a:prstGeom prst="rect">
            <a:avLst/>
          </a:prstGeom>
          <a:noFill/>
          <a:ln>
            <a:noFill/>
          </a:ln>
        </p:spPr>
      </p:pic>
      <p:sp>
        <p:nvSpPr>
          <p:cNvPr id="361" name="Google Shape;361;p58"/>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4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362" name="Google Shape;362;p58"/>
          <p:cNvPicPr preferRelativeResize="0"/>
          <p:nvPr/>
        </p:nvPicPr>
        <p:blipFill rotWithShape="1">
          <a:blip r:embed="rId3">
            <a:alphaModFix/>
          </a:blip>
          <a:srcRect b="0" l="0" r="0" t="0"/>
          <a:stretch/>
        </p:blipFill>
        <p:spPr>
          <a:xfrm>
            <a:off x="7638431" y="4680070"/>
            <a:ext cx="876920" cy="224934"/>
          </a:xfrm>
          <a:prstGeom prst="rect">
            <a:avLst/>
          </a:prstGeom>
          <a:noFill/>
          <a:ln>
            <a:noFill/>
          </a:ln>
        </p:spPr>
      </p:pic>
      <p:sp>
        <p:nvSpPr>
          <p:cNvPr id="363" name="Google Shape;363;p58"/>
          <p:cNvSpPr txBox="1"/>
          <p:nvPr>
            <p:ph idx="1" type="body"/>
          </p:nvPr>
        </p:nvSpPr>
        <p:spPr>
          <a:xfrm>
            <a:off x="628650" y="1186107"/>
            <a:ext cx="78867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64" name="Google Shape;364;p58"/>
          <p:cNvSpPr txBox="1"/>
          <p:nvPr>
            <p:ph idx="2" type="body"/>
          </p:nvPr>
        </p:nvSpPr>
        <p:spPr>
          <a:xfrm>
            <a:off x="628650" y="1514504"/>
            <a:ext cx="7886700" cy="15654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65" name="Google Shape;365;p58"/>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
        <p:nvSpPr>
          <p:cNvPr id="366" name="Google Shape;366;p58"/>
          <p:cNvSpPr/>
          <p:nvPr/>
        </p:nvSpPr>
        <p:spPr>
          <a:xfrm>
            <a:off x="6566017" y="4656164"/>
            <a:ext cx="904500" cy="273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58"/>
          <p:cNvPicPr preferRelativeResize="0"/>
          <p:nvPr/>
        </p:nvPicPr>
        <p:blipFill rotWithShape="1">
          <a:blip r:embed="rId4">
            <a:alphaModFix/>
          </a:blip>
          <a:srcRect b="317" l="0" r="0" t="327"/>
          <a:stretch/>
        </p:blipFill>
        <p:spPr>
          <a:xfrm>
            <a:off x="6626085" y="4704844"/>
            <a:ext cx="804350" cy="188009"/>
          </a:xfrm>
          <a:prstGeom prst="rect">
            <a:avLst/>
          </a:prstGeom>
          <a:noFill/>
          <a:ln>
            <a:noFill/>
          </a:ln>
        </p:spPr>
      </p:pic>
      <p:cxnSp>
        <p:nvCxnSpPr>
          <p:cNvPr id="368" name="Google Shape;368;p58"/>
          <p:cNvCxnSpPr/>
          <p:nvPr/>
        </p:nvCxnSpPr>
        <p:spPr>
          <a:xfrm>
            <a:off x="7564325" y="4699532"/>
            <a:ext cx="0" cy="197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mage Bottom 2">
  <p:cSld name="Content Image Bottom 2">
    <p:spTree>
      <p:nvGrpSpPr>
        <p:cNvPr id="369" name="Shape 369"/>
        <p:cNvGrpSpPr/>
        <p:nvPr/>
      </p:nvGrpSpPr>
      <p:grpSpPr>
        <a:xfrm>
          <a:off x="0" y="0"/>
          <a:ext cx="0" cy="0"/>
          <a:chOff x="0" y="0"/>
          <a:chExt cx="0" cy="0"/>
        </a:xfrm>
      </p:grpSpPr>
      <p:pic>
        <p:nvPicPr>
          <p:cNvPr id="370" name="Google Shape;370;p59"/>
          <p:cNvPicPr preferRelativeResize="0"/>
          <p:nvPr/>
        </p:nvPicPr>
        <p:blipFill rotWithShape="1">
          <a:blip r:embed="rId2">
            <a:alphaModFix/>
          </a:blip>
          <a:srcRect b="0" l="0" r="0" t="0"/>
          <a:stretch/>
        </p:blipFill>
        <p:spPr>
          <a:xfrm>
            <a:off x="0" y="3079828"/>
            <a:ext cx="9144000" cy="2057400"/>
          </a:xfrm>
          <a:prstGeom prst="rect">
            <a:avLst/>
          </a:prstGeom>
          <a:noFill/>
          <a:ln>
            <a:noFill/>
          </a:ln>
        </p:spPr>
      </p:pic>
      <p:sp>
        <p:nvSpPr>
          <p:cNvPr id="371" name="Google Shape;371;p59"/>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4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372" name="Google Shape;372;p59"/>
          <p:cNvPicPr preferRelativeResize="0"/>
          <p:nvPr/>
        </p:nvPicPr>
        <p:blipFill rotWithShape="1">
          <a:blip r:embed="rId3">
            <a:alphaModFix/>
          </a:blip>
          <a:srcRect b="0" l="0" r="0" t="0"/>
          <a:stretch/>
        </p:blipFill>
        <p:spPr>
          <a:xfrm>
            <a:off x="7638431" y="4680070"/>
            <a:ext cx="876920" cy="224934"/>
          </a:xfrm>
          <a:prstGeom prst="rect">
            <a:avLst/>
          </a:prstGeom>
          <a:noFill/>
          <a:ln>
            <a:noFill/>
          </a:ln>
        </p:spPr>
      </p:pic>
      <p:sp>
        <p:nvSpPr>
          <p:cNvPr id="373" name="Google Shape;373;p59"/>
          <p:cNvSpPr txBox="1"/>
          <p:nvPr>
            <p:ph idx="1" type="body"/>
          </p:nvPr>
        </p:nvSpPr>
        <p:spPr>
          <a:xfrm>
            <a:off x="628650" y="1514504"/>
            <a:ext cx="7886700" cy="15654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74" name="Google Shape;374;p59"/>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
        <p:nvSpPr>
          <p:cNvPr id="375" name="Google Shape;375;p59"/>
          <p:cNvSpPr txBox="1"/>
          <p:nvPr>
            <p:ph idx="2" type="body"/>
          </p:nvPr>
        </p:nvSpPr>
        <p:spPr>
          <a:xfrm>
            <a:off x="628650" y="1186107"/>
            <a:ext cx="78867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76" name="Google Shape;376;p59"/>
          <p:cNvSpPr/>
          <p:nvPr/>
        </p:nvSpPr>
        <p:spPr>
          <a:xfrm>
            <a:off x="6566017" y="4656164"/>
            <a:ext cx="904500" cy="273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59"/>
          <p:cNvPicPr preferRelativeResize="0"/>
          <p:nvPr/>
        </p:nvPicPr>
        <p:blipFill rotWithShape="1">
          <a:blip r:embed="rId4">
            <a:alphaModFix/>
          </a:blip>
          <a:srcRect b="317" l="0" r="0" t="327"/>
          <a:stretch/>
        </p:blipFill>
        <p:spPr>
          <a:xfrm>
            <a:off x="6626085" y="4704844"/>
            <a:ext cx="804350" cy="188009"/>
          </a:xfrm>
          <a:prstGeom prst="rect">
            <a:avLst/>
          </a:prstGeom>
          <a:noFill/>
          <a:ln>
            <a:noFill/>
          </a:ln>
        </p:spPr>
      </p:pic>
      <p:cxnSp>
        <p:nvCxnSpPr>
          <p:cNvPr id="378" name="Google Shape;378;p59"/>
          <p:cNvCxnSpPr/>
          <p:nvPr/>
        </p:nvCxnSpPr>
        <p:spPr>
          <a:xfrm>
            <a:off x="7564325" y="4699532"/>
            <a:ext cx="0" cy="197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mage Bottom 3">
  <p:cSld name="Content Image Bottom 3">
    <p:spTree>
      <p:nvGrpSpPr>
        <p:cNvPr id="379" name="Shape 379"/>
        <p:cNvGrpSpPr/>
        <p:nvPr/>
      </p:nvGrpSpPr>
      <p:grpSpPr>
        <a:xfrm>
          <a:off x="0" y="0"/>
          <a:ext cx="0" cy="0"/>
          <a:chOff x="0" y="0"/>
          <a:chExt cx="0" cy="0"/>
        </a:xfrm>
      </p:grpSpPr>
      <p:pic>
        <p:nvPicPr>
          <p:cNvPr id="380" name="Google Shape;380;p60"/>
          <p:cNvPicPr preferRelativeResize="0"/>
          <p:nvPr/>
        </p:nvPicPr>
        <p:blipFill rotWithShape="1">
          <a:blip r:embed="rId2">
            <a:alphaModFix/>
          </a:blip>
          <a:srcRect b="0" l="0" r="0" t="0"/>
          <a:stretch/>
        </p:blipFill>
        <p:spPr>
          <a:xfrm>
            <a:off x="0" y="3079828"/>
            <a:ext cx="9144000" cy="2057400"/>
          </a:xfrm>
          <a:prstGeom prst="rect">
            <a:avLst/>
          </a:prstGeom>
          <a:noFill/>
          <a:ln>
            <a:noFill/>
          </a:ln>
        </p:spPr>
      </p:pic>
      <p:sp>
        <p:nvSpPr>
          <p:cNvPr id="381" name="Google Shape;381;p60"/>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4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382" name="Google Shape;382;p60"/>
          <p:cNvPicPr preferRelativeResize="0"/>
          <p:nvPr/>
        </p:nvPicPr>
        <p:blipFill rotWithShape="1">
          <a:blip r:embed="rId3">
            <a:alphaModFix/>
          </a:blip>
          <a:srcRect b="0" l="0" r="0" t="0"/>
          <a:stretch/>
        </p:blipFill>
        <p:spPr>
          <a:xfrm>
            <a:off x="7638431" y="4680070"/>
            <a:ext cx="876920" cy="224934"/>
          </a:xfrm>
          <a:prstGeom prst="rect">
            <a:avLst/>
          </a:prstGeom>
          <a:noFill/>
          <a:ln>
            <a:noFill/>
          </a:ln>
        </p:spPr>
      </p:pic>
      <p:sp>
        <p:nvSpPr>
          <p:cNvPr id="383" name="Google Shape;383;p60"/>
          <p:cNvSpPr txBox="1"/>
          <p:nvPr>
            <p:ph idx="1" type="body"/>
          </p:nvPr>
        </p:nvSpPr>
        <p:spPr>
          <a:xfrm>
            <a:off x="628650" y="1514504"/>
            <a:ext cx="7886700" cy="15654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84" name="Google Shape;384;p60"/>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
        <p:nvSpPr>
          <p:cNvPr id="385" name="Google Shape;385;p60"/>
          <p:cNvSpPr txBox="1"/>
          <p:nvPr>
            <p:ph idx="2" type="body"/>
          </p:nvPr>
        </p:nvSpPr>
        <p:spPr>
          <a:xfrm>
            <a:off x="628650" y="1186107"/>
            <a:ext cx="78867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86" name="Google Shape;386;p60"/>
          <p:cNvSpPr/>
          <p:nvPr/>
        </p:nvSpPr>
        <p:spPr>
          <a:xfrm>
            <a:off x="6566017" y="4656164"/>
            <a:ext cx="904500" cy="273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7" name="Google Shape;387;p60"/>
          <p:cNvPicPr preferRelativeResize="0"/>
          <p:nvPr/>
        </p:nvPicPr>
        <p:blipFill rotWithShape="1">
          <a:blip r:embed="rId4">
            <a:alphaModFix/>
          </a:blip>
          <a:srcRect b="317" l="0" r="0" t="327"/>
          <a:stretch/>
        </p:blipFill>
        <p:spPr>
          <a:xfrm>
            <a:off x="6626085" y="4704844"/>
            <a:ext cx="804350" cy="188009"/>
          </a:xfrm>
          <a:prstGeom prst="rect">
            <a:avLst/>
          </a:prstGeom>
          <a:noFill/>
          <a:ln>
            <a:noFill/>
          </a:ln>
        </p:spPr>
      </p:pic>
      <p:cxnSp>
        <p:nvCxnSpPr>
          <p:cNvPr id="388" name="Google Shape;388;p60"/>
          <p:cNvCxnSpPr/>
          <p:nvPr/>
        </p:nvCxnSpPr>
        <p:spPr>
          <a:xfrm>
            <a:off x="7564325" y="4699532"/>
            <a:ext cx="0" cy="197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mage Bottom 4">
  <p:cSld name="Content Image Bottom 4">
    <p:spTree>
      <p:nvGrpSpPr>
        <p:cNvPr id="389" name="Shape 389"/>
        <p:cNvGrpSpPr/>
        <p:nvPr/>
      </p:nvGrpSpPr>
      <p:grpSpPr>
        <a:xfrm>
          <a:off x="0" y="0"/>
          <a:ext cx="0" cy="0"/>
          <a:chOff x="0" y="0"/>
          <a:chExt cx="0" cy="0"/>
        </a:xfrm>
      </p:grpSpPr>
      <p:pic>
        <p:nvPicPr>
          <p:cNvPr id="390" name="Google Shape;390;p61"/>
          <p:cNvPicPr preferRelativeResize="0"/>
          <p:nvPr/>
        </p:nvPicPr>
        <p:blipFill rotWithShape="1">
          <a:blip r:embed="rId2">
            <a:alphaModFix/>
          </a:blip>
          <a:srcRect b="0" l="0" r="0" t="0"/>
          <a:stretch/>
        </p:blipFill>
        <p:spPr>
          <a:xfrm>
            <a:off x="0" y="3079828"/>
            <a:ext cx="9144000" cy="2057400"/>
          </a:xfrm>
          <a:prstGeom prst="rect">
            <a:avLst/>
          </a:prstGeom>
          <a:noFill/>
          <a:ln>
            <a:noFill/>
          </a:ln>
        </p:spPr>
      </p:pic>
      <p:sp>
        <p:nvSpPr>
          <p:cNvPr id="391" name="Google Shape;391;p61"/>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4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392" name="Google Shape;392;p61"/>
          <p:cNvPicPr preferRelativeResize="0"/>
          <p:nvPr/>
        </p:nvPicPr>
        <p:blipFill rotWithShape="1">
          <a:blip r:embed="rId3">
            <a:alphaModFix/>
          </a:blip>
          <a:srcRect b="0" l="0" r="0" t="0"/>
          <a:stretch/>
        </p:blipFill>
        <p:spPr>
          <a:xfrm>
            <a:off x="7638431" y="4680070"/>
            <a:ext cx="876920" cy="224934"/>
          </a:xfrm>
          <a:prstGeom prst="rect">
            <a:avLst/>
          </a:prstGeom>
          <a:noFill/>
          <a:ln>
            <a:noFill/>
          </a:ln>
        </p:spPr>
      </p:pic>
      <p:sp>
        <p:nvSpPr>
          <p:cNvPr id="393" name="Google Shape;393;p61"/>
          <p:cNvSpPr txBox="1"/>
          <p:nvPr>
            <p:ph idx="1" type="body"/>
          </p:nvPr>
        </p:nvSpPr>
        <p:spPr>
          <a:xfrm>
            <a:off x="628650" y="1514504"/>
            <a:ext cx="7886700" cy="15654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94" name="Google Shape;394;p61"/>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
        <p:nvSpPr>
          <p:cNvPr id="395" name="Google Shape;395;p61"/>
          <p:cNvSpPr txBox="1"/>
          <p:nvPr>
            <p:ph idx="2" type="body"/>
          </p:nvPr>
        </p:nvSpPr>
        <p:spPr>
          <a:xfrm>
            <a:off x="628650" y="1186107"/>
            <a:ext cx="78867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96" name="Google Shape;396;p61"/>
          <p:cNvSpPr/>
          <p:nvPr/>
        </p:nvSpPr>
        <p:spPr>
          <a:xfrm>
            <a:off x="6566017" y="4656164"/>
            <a:ext cx="904500" cy="273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1"/>
          <p:cNvPicPr preferRelativeResize="0"/>
          <p:nvPr/>
        </p:nvPicPr>
        <p:blipFill rotWithShape="1">
          <a:blip r:embed="rId4">
            <a:alphaModFix/>
          </a:blip>
          <a:srcRect b="317" l="0" r="0" t="327"/>
          <a:stretch/>
        </p:blipFill>
        <p:spPr>
          <a:xfrm>
            <a:off x="6626085" y="4704844"/>
            <a:ext cx="804350" cy="188009"/>
          </a:xfrm>
          <a:prstGeom prst="rect">
            <a:avLst/>
          </a:prstGeom>
          <a:noFill/>
          <a:ln>
            <a:noFill/>
          </a:ln>
        </p:spPr>
      </p:pic>
      <p:cxnSp>
        <p:nvCxnSpPr>
          <p:cNvPr id="398" name="Google Shape;398;p61"/>
          <p:cNvCxnSpPr/>
          <p:nvPr/>
        </p:nvCxnSpPr>
        <p:spPr>
          <a:xfrm>
            <a:off x="7564325" y="4699532"/>
            <a:ext cx="0" cy="197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mage Bottom -Swap">
  <p:cSld name="Content Image Bottom -Swap">
    <p:spTree>
      <p:nvGrpSpPr>
        <p:cNvPr id="399" name="Shape 399"/>
        <p:cNvGrpSpPr/>
        <p:nvPr/>
      </p:nvGrpSpPr>
      <p:grpSpPr>
        <a:xfrm>
          <a:off x="0" y="0"/>
          <a:ext cx="0" cy="0"/>
          <a:chOff x="0" y="0"/>
          <a:chExt cx="0" cy="0"/>
        </a:xfrm>
      </p:grpSpPr>
      <p:sp>
        <p:nvSpPr>
          <p:cNvPr id="400" name="Google Shape;400;p62"/>
          <p:cNvSpPr/>
          <p:nvPr>
            <p:ph idx="2" type="pic"/>
          </p:nvPr>
        </p:nvSpPr>
        <p:spPr>
          <a:xfrm>
            <a:off x="-1" y="3060806"/>
            <a:ext cx="9144000" cy="2082600"/>
          </a:xfrm>
          <a:prstGeom prst="rect">
            <a:avLst/>
          </a:prstGeom>
          <a:solidFill>
            <a:srgbClr val="D8D8D8"/>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2"/>
              </a:buClr>
              <a:buSzPts val="2100"/>
              <a:buFont typeface="Arial"/>
              <a:buNone/>
              <a:defRPr b="0" i="0" sz="2100" u="none" cap="none" strike="noStrike">
                <a:solidFill>
                  <a:schemeClr val="dk2"/>
                </a:solidFill>
                <a:latin typeface="Barlow"/>
                <a:ea typeface="Barlow"/>
                <a:cs typeface="Barlow"/>
                <a:sym typeface="Barlow"/>
              </a:defRPr>
            </a:lvl1pPr>
            <a:lvl2pPr lvl="1"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1"/>
              </a:buClr>
              <a:buSzPts val="1200"/>
              <a:buFont typeface="Arial"/>
              <a:buChar char="•"/>
              <a:defRPr b="0" i="0" sz="12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1"/>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01" name="Google Shape;401;p62"/>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1" i="0" sz="24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402" name="Google Shape;402;p62"/>
          <p:cNvPicPr preferRelativeResize="0"/>
          <p:nvPr/>
        </p:nvPicPr>
        <p:blipFill rotWithShape="1">
          <a:blip r:embed="rId2">
            <a:alphaModFix/>
          </a:blip>
          <a:srcRect b="0" l="0" r="0" t="0"/>
          <a:stretch/>
        </p:blipFill>
        <p:spPr>
          <a:xfrm>
            <a:off x="7638431" y="4680070"/>
            <a:ext cx="876920" cy="224934"/>
          </a:xfrm>
          <a:prstGeom prst="rect">
            <a:avLst/>
          </a:prstGeom>
          <a:noFill/>
          <a:ln>
            <a:noFill/>
          </a:ln>
        </p:spPr>
      </p:pic>
      <p:sp>
        <p:nvSpPr>
          <p:cNvPr id="403" name="Google Shape;403;p62"/>
          <p:cNvSpPr txBox="1"/>
          <p:nvPr>
            <p:ph idx="1" type="body"/>
          </p:nvPr>
        </p:nvSpPr>
        <p:spPr>
          <a:xfrm>
            <a:off x="628650" y="1514504"/>
            <a:ext cx="7886700" cy="15654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accent1"/>
              </a:buClr>
              <a:buSzPts val="1200"/>
              <a:buChar char="•"/>
              <a:defRPr b="0" i="0" sz="1200">
                <a:latin typeface="Barlow"/>
                <a:ea typeface="Barlow"/>
                <a:cs typeface="Barlow"/>
                <a:sym typeface="Barlow"/>
              </a:defRPr>
            </a:lvl1pPr>
            <a:lvl2pPr indent="-298450" lvl="1" marL="914400" rtl="0" algn="l">
              <a:lnSpc>
                <a:spcPct val="90000"/>
              </a:lnSpc>
              <a:spcBef>
                <a:spcPts val="400"/>
              </a:spcBef>
              <a:spcAft>
                <a:spcPts val="0"/>
              </a:spcAft>
              <a:buSzPts val="1100"/>
              <a:buChar char="•"/>
              <a:defRPr sz="1100"/>
            </a:lvl2pPr>
            <a:lvl3pPr indent="-285750" lvl="2" marL="1371600" rtl="0" algn="l">
              <a:lnSpc>
                <a:spcPct val="90000"/>
              </a:lnSpc>
              <a:spcBef>
                <a:spcPts val="400"/>
              </a:spcBef>
              <a:spcAft>
                <a:spcPts val="0"/>
              </a:spcAft>
              <a:buSzPts val="900"/>
              <a:buChar char="•"/>
              <a:defRPr sz="900"/>
            </a:lvl3pPr>
            <a:lvl4pPr indent="-285750" lvl="3" marL="1828800" rtl="0" algn="l">
              <a:lnSpc>
                <a:spcPct val="90000"/>
              </a:lnSpc>
              <a:spcBef>
                <a:spcPts val="400"/>
              </a:spcBef>
              <a:spcAft>
                <a:spcPts val="0"/>
              </a:spcAft>
              <a:buSzPts val="900"/>
              <a:buChar char="•"/>
              <a:defRPr sz="900"/>
            </a:lvl4pPr>
            <a:lvl5pPr indent="-279400" lvl="4" marL="2286000" rtl="0" algn="l">
              <a:lnSpc>
                <a:spcPct val="90000"/>
              </a:lnSpc>
              <a:spcBef>
                <a:spcPts val="400"/>
              </a:spcBef>
              <a:spcAft>
                <a:spcPts val="0"/>
              </a:spcAft>
              <a:buSzPts val="800"/>
              <a:buChar char="•"/>
              <a:defRPr sz="8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4" name="Google Shape;404;p62"/>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
        <p:nvSpPr>
          <p:cNvPr id="405" name="Google Shape;405;p62"/>
          <p:cNvSpPr txBox="1"/>
          <p:nvPr>
            <p:ph idx="3" type="body"/>
          </p:nvPr>
        </p:nvSpPr>
        <p:spPr>
          <a:xfrm>
            <a:off x="628650" y="1186107"/>
            <a:ext cx="7886700" cy="273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accent1"/>
              </a:buClr>
              <a:buSzPts val="1500"/>
              <a:buFont typeface="Avenir"/>
              <a:buNone/>
              <a:defRPr b="1" i="0" sz="1500" cap="none">
                <a:solidFill>
                  <a:schemeClr val="accent1"/>
                </a:solidFill>
                <a:latin typeface="Montserrat SemiBold"/>
                <a:ea typeface="Montserrat SemiBold"/>
                <a:cs typeface="Montserrat SemiBold"/>
                <a:sym typeface="Montserrat SemiBold"/>
              </a:defRPr>
            </a:lvl1pPr>
            <a:lvl2pPr indent="-228600" lvl="1" marL="914400" rtl="0" algn="l">
              <a:lnSpc>
                <a:spcPct val="90000"/>
              </a:lnSpc>
              <a:spcBef>
                <a:spcPts val="400"/>
              </a:spcBef>
              <a:spcAft>
                <a:spcPts val="0"/>
              </a:spcAft>
              <a:buSzPts val="1200"/>
              <a:buFont typeface="Avenir"/>
              <a:buNone/>
              <a:defRPr sz="1200">
                <a:solidFill>
                  <a:schemeClr val="accent1"/>
                </a:solidFill>
              </a:defRPr>
            </a:lvl2pPr>
            <a:lvl3pPr indent="-228600" lvl="2" marL="1371600" rtl="0" algn="l">
              <a:lnSpc>
                <a:spcPct val="90000"/>
              </a:lnSpc>
              <a:spcBef>
                <a:spcPts val="400"/>
              </a:spcBef>
              <a:spcAft>
                <a:spcPts val="0"/>
              </a:spcAft>
              <a:buSzPts val="1200"/>
              <a:buFont typeface="Avenir"/>
              <a:buNone/>
              <a:defRPr sz="1200">
                <a:solidFill>
                  <a:schemeClr val="accent1"/>
                </a:solidFill>
              </a:defRPr>
            </a:lvl3pPr>
            <a:lvl4pPr indent="-228600" lvl="3" marL="1828800" rtl="0" algn="l">
              <a:lnSpc>
                <a:spcPct val="90000"/>
              </a:lnSpc>
              <a:spcBef>
                <a:spcPts val="400"/>
              </a:spcBef>
              <a:spcAft>
                <a:spcPts val="0"/>
              </a:spcAft>
              <a:buSzPts val="1200"/>
              <a:buFont typeface="Avenir"/>
              <a:buNone/>
              <a:defRPr sz="1200">
                <a:solidFill>
                  <a:schemeClr val="accent1"/>
                </a:solidFill>
              </a:defRPr>
            </a:lvl4pPr>
            <a:lvl5pPr indent="-228600" lvl="4" marL="2286000" rtl="0" algn="l">
              <a:lnSpc>
                <a:spcPct val="90000"/>
              </a:lnSpc>
              <a:spcBef>
                <a:spcPts val="400"/>
              </a:spcBef>
              <a:spcAft>
                <a:spcPts val="0"/>
              </a:spcAft>
              <a:buSzPts val="1200"/>
              <a:buFont typeface="Avenir"/>
              <a:buNone/>
              <a:defRPr sz="1200">
                <a:solidFill>
                  <a:schemeClr val="accen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406" name="Google Shape;406;p62"/>
          <p:cNvPicPr preferRelativeResize="0"/>
          <p:nvPr/>
        </p:nvPicPr>
        <p:blipFill rotWithShape="1">
          <a:blip r:embed="rId3">
            <a:alphaModFix/>
          </a:blip>
          <a:srcRect b="317" l="0" r="0" t="327"/>
          <a:stretch/>
        </p:blipFill>
        <p:spPr>
          <a:xfrm>
            <a:off x="6665600" y="4698258"/>
            <a:ext cx="804350" cy="188009"/>
          </a:xfrm>
          <a:prstGeom prst="rect">
            <a:avLst/>
          </a:prstGeom>
          <a:noFill/>
          <a:ln>
            <a:noFill/>
          </a:ln>
        </p:spPr>
      </p:pic>
      <p:cxnSp>
        <p:nvCxnSpPr>
          <p:cNvPr id="407" name="Google Shape;407;p62"/>
          <p:cNvCxnSpPr/>
          <p:nvPr/>
        </p:nvCxnSpPr>
        <p:spPr>
          <a:xfrm>
            <a:off x="7564325" y="4706118"/>
            <a:ext cx="0" cy="197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_Bars">
  <p:cSld name="Quote_Bars">
    <p:spTree>
      <p:nvGrpSpPr>
        <p:cNvPr id="408" name="Shape 408"/>
        <p:cNvGrpSpPr/>
        <p:nvPr/>
      </p:nvGrpSpPr>
      <p:grpSpPr>
        <a:xfrm>
          <a:off x="0" y="0"/>
          <a:ext cx="0" cy="0"/>
          <a:chOff x="0" y="0"/>
          <a:chExt cx="0" cy="0"/>
        </a:xfrm>
      </p:grpSpPr>
      <p:pic>
        <p:nvPicPr>
          <p:cNvPr descr="A picture containing nature, night sky, outdoor object&#10;&#10;Description automatically generated" id="409" name="Google Shape;409;p63"/>
          <p:cNvPicPr preferRelativeResize="0"/>
          <p:nvPr/>
        </p:nvPicPr>
        <p:blipFill rotWithShape="1">
          <a:blip r:embed="rId2">
            <a:alphaModFix/>
          </a:blip>
          <a:srcRect b="12709" l="0" r="0" t="12266"/>
          <a:stretch/>
        </p:blipFill>
        <p:spPr>
          <a:xfrm>
            <a:off x="2286" y="630936"/>
            <a:ext cx="9139428" cy="3858767"/>
          </a:xfrm>
          <a:prstGeom prst="rect">
            <a:avLst/>
          </a:prstGeom>
          <a:noFill/>
          <a:ln>
            <a:noFill/>
          </a:ln>
        </p:spPr>
      </p:pic>
      <p:sp>
        <p:nvSpPr>
          <p:cNvPr id="410" name="Google Shape;410;p63"/>
          <p:cNvSpPr txBox="1"/>
          <p:nvPr>
            <p:ph idx="1" type="body"/>
          </p:nvPr>
        </p:nvSpPr>
        <p:spPr>
          <a:xfrm>
            <a:off x="628650" y="3504939"/>
            <a:ext cx="5370000" cy="503400"/>
          </a:xfrm>
          <a:prstGeom prst="rect">
            <a:avLst/>
          </a:prstGeom>
          <a:noFill/>
          <a:ln>
            <a:noFill/>
          </a:ln>
        </p:spPr>
        <p:txBody>
          <a:bodyPr anchorCtr="0" anchor="t" bIns="34275" lIns="68575" spcFirstLastPara="1" rIns="68575" wrap="square" tIns="34275">
            <a:noAutofit/>
          </a:bodyPr>
          <a:lstStyle>
            <a:lvl1pPr indent="-228600" lvl="0" marL="457200" rtl="0" algn="r">
              <a:lnSpc>
                <a:spcPct val="100000"/>
              </a:lnSpc>
              <a:spcBef>
                <a:spcPts val="0"/>
              </a:spcBef>
              <a:spcAft>
                <a:spcPts val="0"/>
              </a:spcAft>
              <a:buSzPts val="1200"/>
              <a:buFont typeface="Barlow"/>
              <a:buNone/>
              <a:defRPr b="0" i="0" sz="1200" cap="none">
                <a:solidFill>
                  <a:schemeClr val="lt1"/>
                </a:solidFill>
                <a:latin typeface="Barlow"/>
                <a:ea typeface="Barlow"/>
                <a:cs typeface="Barlow"/>
                <a:sym typeface="Barlow"/>
              </a:defRPr>
            </a:lvl1pPr>
            <a:lvl2pPr indent="-228600" lvl="1" marL="914400" rtl="0" algn="l">
              <a:lnSpc>
                <a:spcPct val="100000"/>
              </a:lnSpc>
              <a:spcBef>
                <a:spcPts val="0"/>
              </a:spcBef>
              <a:spcAft>
                <a:spcPts val="0"/>
              </a:spcAft>
              <a:buSzPts val="1100"/>
              <a:buFont typeface="Barlow"/>
              <a:buNone/>
              <a:defRPr/>
            </a:lvl2pPr>
            <a:lvl3pPr indent="-228600" lvl="2" marL="1371600" rtl="0" algn="l">
              <a:lnSpc>
                <a:spcPct val="100000"/>
              </a:lnSpc>
              <a:spcBef>
                <a:spcPts val="0"/>
              </a:spcBef>
              <a:spcAft>
                <a:spcPts val="0"/>
              </a:spcAft>
              <a:buSzPts val="900"/>
              <a:buFont typeface="Barlow"/>
              <a:buNone/>
              <a:defRPr/>
            </a:lvl3pPr>
            <a:lvl4pPr indent="-228600" lvl="3" marL="1828800" rtl="0" algn="l">
              <a:lnSpc>
                <a:spcPct val="100000"/>
              </a:lnSpc>
              <a:spcBef>
                <a:spcPts val="0"/>
              </a:spcBef>
              <a:spcAft>
                <a:spcPts val="0"/>
              </a:spcAft>
              <a:buSzPts val="900"/>
              <a:buFont typeface="Montserrat"/>
              <a:buNone/>
              <a:defRPr/>
            </a:lvl4pPr>
            <a:lvl5pPr indent="-228600" lvl="4" marL="2286000" rtl="0" algn="l">
              <a:lnSpc>
                <a:spcPct val="100000"/>
              </a:lnSpc>
              <a:spcBef>
                <a:spcPts val="0"/>
              </a:spcBef>
              <a:spcAft>
                <a:spcPts val="0"/>
              </a:spcAft>
              <a:buSzPts val="800"/>
              <a:buFont typeface="Montserrat"/>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411" name="Google Shape;411;p63"/>
          <p:cNvSpPr/>
          <p:nvPr>
            <p:ph idx="2" type="pic"/>
          </p:nvPr>
        </p:nvSpPr>
        <p:spPr>
          <a:xfrm>
            <a:off x="6236208" y="2249091"/>
            <a:ext cx="2679300" cy="1051500"/>
          </a:xfrm>
          <a:prstGeom prst="rect">
            <a:avLst/>
          </a:prstGeom>
          <a:solidFill>
            <a:srgbClr val="D8D8D8"/>
          </a:solid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chemeClr val="accent1"/>
              </a:buClr>
              <a:buSzPts val="1200"/>
              <a:buFont typeface="Arial"/>
              <a:buNone/>
              <a:defRPr b="0" i="0" sz="1200" u="none" cap="none" strike="noStrike">
                <a:solidFill>
                  <a:schemeClr val="lt2"/>
                </a:solidFill>
                <a:latin typeface="Montserrat"/>
                <a:ea typeface="Montserrat"/>
                <a:cs typeface="Montserrat"/>
                <a:sym typeface="Montserrat"/>
              </a:defRPr>
            </a:lvl1pPr>
            <a:lvl2pPr lvl="1" marR="0" rtl="0" algn="l">
              <a:lnSpc>
                <a:spcPct val="100000"/>
              </a:lnSpc>
              <a:spcBef>
                <a:spcPts val="0"/>
              </a:spcBef>
              <a:spcAft>
                <a:spcPts val="0"/>
              </a:spcAft>
              <a:buClr>
                <a:schemeClr val="accent1"/>
              </a:buClr>
              <a:buSzPts val="1100"/>
              <a:buFont typeface="Arial"/>
              <a:buChar char="•"/>
              <a:defRPr b="0" i="0" sz="1100" u="none" cap="none" strike="noStrike">
                <a:solidFill>
                  <a:srgbClr val="000000"/>
                </a:solidFill>
                <a:latin typeface="Barlow"/>
                <a:ea typeface="Barlow"/>
                <a:cs typeface="Barlow"/>
                <a:sym typeface="Barlow"/>
              </a:defRPr>
            </a:lvl2pPr>
            <a:lvl3pPr lvl="2" marR="0" rtl="0" algn="l">
              <a:lnSpc>
                <a:spcPct val="100000"/>
              </a:lnSpc>
              <a:spcBef>
                <a:spcPts val="0"/>
              </a:spcBef>
              <a:spcAft>
                <a:spcPts val="0"/>
              </a:spcAft>
              <a:buClr>
                <a:schemeClr val="accent1"/>
              </a:buClr>
              <a:buSzPts val="900"/>
              <a:buFont typeface="Arial"/>
              <a:buChar char="•"/>
              <a:defRPr b="0" i="0" sz="900" u="none" cap="none" strike="noStrike">
                <a:solidFill>
                  <a:srgbClr val="000000"/>
                </a:solidFill>
                <a:latin typeface="Barlow"/>
                <a:ea typeface="Barlow"/>
                <a:cs typeface="Barlow"/>
                <a:sym typeface="Barlow"/>
              </a:defRPr>
            </a:lvl3pPr>
            <a:lvl4pPr lvl="3" marR="0" rtl="0" algn="l">
              <a:lnSpc>
                <a:spcPct val="100000"/>
              </a:lnSpc>
              <a:spcBef>
                <a:spcPts val="0"/>
              </a:spcBef>
              <a:spcAft>
                <a:spcPts val="0"/>
              </a:spcAft>
              <a:buClr>
                <a:schemeClr val="accent1"/>
              </a:buClr>
              <a:buSzPts val="900"/>
              <a:buFont typeface="Arial"/>
              <a:buChar char="•"/>
              <a:defRPr b="0" i="0" sz="9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chemeClr val="accent1"/>
              </a:buClr>
              <a:buSzPts val="800"/>
              <a:buFont typeface="Arial"/>
              <a:buChar char="•"/>
              <a:defRPr b="0" i="0" sz="8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412" name="Google Shape;412;p63"/>
          <p:cNvSpPr txBox="1"/>
          <p:nvPr>
            <p:ph idx="3" type="subTitle"/>
          </p:nvPr>
        </p:nvSpPr>
        <p:spPr>
          <a:xfrm>
            <a:off x="628650" y="1634648"/>
            <a:ext cx="5370000" cy="1791900"/>
          </a:xfrm>
          <a:prstGeom prst="rect">
            <a:avLst/>
          </a:prstGeom>
          <a:noFill/>
          <a:ln>
            <a:noFill/>
          </a:ln>
        </p:spPr>
        <p:txBody>
          <a:bodyPr anchorCtr="0" anchor="t" bIns="34275" lIns="68575" spcFirstLastPara="1" rIns="68575" wrap="square" tIns="34275">
            <a:noAutofit/>
          </a:bodyPr>
          <a:lstStyle>
            <a:lvl1pPr lvl="0" rtl="0" algn="l">
              <a:lnSpc>
                <a:spcPct val="142222"/>
              </a:lnSpc>
              <a:spcBef>
                <a:spcPts val="0"/>
              </a:spcBef>
              <a:spcAft>
                <a:spcPts val="0"/>
              </a:spcAft>
              <a:buSzPts val="1400"/>
              <a:buNone/>
              <a:defRPr b="0" i="0" sz="1400">
                <a:solidFill>
                  <a:schemeClr val="lt1"/>
                </a:solidFill>
                <a:latin typeface="Barlow"/>
                <a:ea typeface="Barlow"/>
                <a:cs typeface="Barlow"/>
                <a:sym typeface="Barlow"/>
              </a:defRPr>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413" name="Google Shape;413;p63"/>
          <p:cNvSpPr txBox="1"/>
          <p:nvPr>
            <p:ph idx="4" type="body"/>
          </p:nvPr>
        </p:nvSpPr>
        <p:spPr>
          <a:xfrm>
            <a:off x="516699" y="726183"/>
            <a:ext cx="783300" cy="1845600"/>
          </a:xfrm>
          <a:prstGeom prst="rect">
            <a:avLst/>
          </a:prstGeom>
          <a:noFill/>
          <a:ln>
            <a:noFill/>
          </a:ln>
        </p:spPr>
        <p:txBody>
          <a:bodyPr anchorCtr="0" anchor="t" bIns="0" lIns="68575" spcFirstLastPara="1" rIns="68575" wrap="square" tIns="0">
            <a:noAutofit/>
          </a:bodyPr>
          <a:lstStyle>
            <a:lvl1pPr indent="-228600" lvl="0" marL="457200" rtl="0" algn="l">
              <a:lnSpc>
                <a:spcPct val="100000"/>
              </a:lnSpc>
              <a:spcBef>
                <a:spcPts val="0"/>
              </a:spcBef>
              <a:spcAft>
                <a:spcPts val="0"/>
              </a:spcAft>
              <a:buSzPts val="12800"/>
              <a:buFont typeface="Arial"/>
              <a:buNone/>
              <a:defRPr b="1" i="0" sz="12800">
                <a:solidFill>
                  <a:schemeClr val="accent3"/>
                </a:solidFill>
                <a:latin typeface="Arial"/>
                <a:ea typeface="Arial"/>
                <a:cs typeface="Arial"/>
                <a:sym typeface="Arial"/>
              </a:defRPr>
            </a:lvl1pPr>
            <a:lvl2pPr indent="-228600" lvl="1" marL="914400" rtl="0" algn="l">
              <a:lnSpc>
                <a:spcPct val="100000"/>
              </a:lnSpc>
              <a:spcBef>
                <a:spcPts val="0"/>
              </a:spcBef>
              <a:spcAft>
                <a:spcPts val="0"/>
              </a:spcAft>
              <a:buSzPts val="1100"/>
              <a:buFont typeface="Barlow"/>
              <a:buNone/>
              <a:defRPr/>
            </a:lvl2pPr>
            <a:lvl3pPr indent="-228600" lvl="2" marL="1371600" rtl="0" algn="l">
              <a:lnSpc>
                <a:spcPct val="100000"/>
              </a:lnSpc>
              <a:spcBef>
                <a:spcPts val="0"/>
              </a:spcBef>
              <a:spcAft>
                <a:spcPts val="0"/>
              </a:spcAft>
              <a:buSzPts val="900"/>
              <a:buFont typeface="Barlow"/>
              <a:buNone/>
              <a:defRPr/>
            </a:lvl3pPr>
            <a:lvl4pPr indent="-228600" lvl="3" marL="1828800" rtl="0" algn="l">
              <a:lnSpc>
                <a:spcPct val="100000"/>
              </a:lnSpc>
              <a:spcBef>
                <a:spcPts val="0"/>
              </a:spcBef>
              <a:spcAft>
                <a:spcPts val="0"/>
              </a:spcAft>
              <a:buSzPts val="900"/>
              <a:buFont typeface="Montserrat"/>
              <a:buNone/>
              <a:defRPr/>
            </a:lvl4pPr>
            <a:lvl5pPr indent="-228600" lvl="4" marL="2286000" rtl="0" algn="l">
              <a:lnSpc>
                <a:spcPct val="100000"/>
              </a:lnSpc>
              <a:spcBef>
                <a:spcPts val="0"/>
              </a:spcBef>
              <a:spcAft>
                <a:spcPts val="0"/>
              </a:spcAft>
              <a:buSzPts val="800"/>
              <a:buFont typeface="Montserrat"/>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414" name="Google Shape;414;p63"/>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showMasterSp="0">
  <p:cSld name="Full Image">
    <p:spTree>
      <p:nvGrpSpPr>
        <p:cNvPr id="415" name="Shape 415"/>
        <p:cNvGrpSpPr/>
        <p:nvPr/>
      </p:nvGrpSpPr>
      <p:grpSpPr>
        <a:xfrm>
          <a:off x="0" y="0"/>
          <a:ext cx="0" cy="0"/>
          <a:chOff x="0" y="0"/>
          <a:chExt cx="0" cy="0"/>
        </a:xfrm>
      </p:grpSpPr>
      <p:sp>
        <p:nvSpPr>
          <p:cNvPr id="416" name="Google Shape;416;p64"/>
          <p:cNvSpPr/>
          <p:nvPr>
            <p:ph idx="2" type="pic"/>
          </p:nvPr>
        </p:nvSpPr>
        <p:spPr>
          <a:xfrm>
            <a:off x="0" y="0"/>
            <a:ext cx="9129600" cy="5143500"/>
          </a:xfrm>
          <a:prstGeom prst="rect">
            <a:avLst/>
          </a:prstGeom>
          <a:solidFill>
            <a:srgbClr val="D8D8D8"/>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2"/>
              </a:buClr>
              <a:buSzPts val="2100"/>
              <a:buFont typeface="Arial"/>
              <a:buNone/>
              <a:defRPr b="0" i="0" sz="2100" u="none" cap="none" strike="noStrike">
                <a:solidFill>
                  <a:schemeClr val="dk2"/>
                </a:solidFill>
                <a:latin typeface="Barlow"/>
                <a:ea typeface="Barlow"/>
                <a:cs typeface="Barlow"/>
                <a:sym typeface="Barlow"/>
              </a:defRPr>
            </a:lvl1pPr>
            <a:lvl2pPr lvl="1"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accent1"/>
              </a:buClr>
              <a:buSzPts val="1200"/>
              <a:buFont typeface="Arial"/>
              <a:buChar char="•"/>
              <a:defRPr b="0" i="0" sz="12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accent1"/>
              </a:buClr>
              <a:buSzPts val="1100"/>
              <a:buFont typeface="Arial"/>
              <a:buChar char="•"/>
              <a:defRPr b="0" i="0" sz="11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417" name="Google Shape;417;p64"/>
          <p:cNvPicPr preferRelativeResize="0"/>
          <p:nvPr/>
        </p:nvPicPr>
        <p:blipFill rotWithShape="1">
          <a:blip r:embed="rId2">
            <a:alphaModFix/>
          </a:blip>
          <a:srcRect b="0" l="0" r="0" t="0"/>
          <a:stretch/>
        </p:blipFill>
        <p:spPr>
          <a:xfrm>
            <a:off x="7638432" y="4680070"/>
            <a:ext cx="876917" cy="224934"/>
          </a:xfrm>
          <a:prstGeom prst="rect">
            <a:avLst/>
          </a:prstGeom>
          <a:noFill/>
          <a:ln>
            <a:noFill/>
          </a:ln>
        </p:spPr>
      </p:pic>
      <p:sp>
        <p:nvSpPr>
          <p:cNvPr id="418" name="Google Shape;418;p64"/>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pic>
        <p:nvPicPr>
          <p:cNvPr id="419" name="Google Shape;419;p64"/>
          <p:cNvPicPr preferRelativeResize="0"/>
          <p:nvPr/>
        </p:nvPicPr>
        <p:blipFill rotWithShape="1">
          <a:blip r:embed="rId3">
            <a:alphaModFix/>
          </a:blip>
          <a:srcRect b="317" l="0" r="0" t="327"/>
          <a:stretch/>
        </p:blipFill>
        <p:spPr>
          <a:xfrm>
            <a:off x="6665600" y="4698258"/>
            <a:ext cx="804350" cy="188009"/>
          </a:xfrm>
          <a:prstGeom prst="rect">
            <a:avLst/>
          </a:prstGeom>
          <a:noFill/>
          <a:ln>
            <a:noFill/>
          </a:ln>
        </p:spPr>
      </p:pic>
      <p:cxnSp>
        <p:nvCxnSpPr>
          <p:cNvPr id="420" name="Google Shape;420;p64"/>
          <p:cNvCxnSpPr/>
          <p:nvPr/>
        </p:nvCxnSpPr>
        <p:spPr>
          <a:xfrm>
            <a:off x="7564325" y="4706118"/>
            <a:ext cx="0" cy="197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ank You" showMasterSp="0">
  <p:cSld name="1_Thank You">
    <p:bg>
      <p:bgPr>
        <a:blipFill>
          <a:blip r:embed="rId2">
            <a:alphaModFix/>
          </a:blip>
          <a:stretch>
            <a:fillRect/>
          </a:stretch>
        </a:blipFill>
      </p:bgPr>
    </p:bg>
    <p:spTree>
      <p:nvGrpSpPr>
        <p:cNvPr id="421" name="Shape 421"/>
        <p:cNvGrpSpPr/>
        <p:nvPr/>
      </p:nvGrpSpPr>
      <p:grpSpPr>
        <a:xfrm>
          <a:off x="0" y="0"/>
          <a:ext cx="0" cy="0"/>
          <a:chOff x="0" y="0"/>
          <a:chExt cx="0" cy="0"/>
        </a:xfrm>
      </p:grpSpPr>
      <p:sp>
        <p:nvSpPr>
          <p:cNvPr id="422" name="Google Shape;422;p65"/>
          <p:cNvSpPr txBox="1"/>
          <p:nvPr>
            <p:ph idx="1" type="body"/>
          </p:nvPr>
        </p:nvSpPr>
        <p:spPr>
          <a:xfrm>
            <a:off x="2687836" y="3098239"/>
            <a:ext cx="3768300" cy="2217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0"/>
              </a:spcBef>
              <a:spcAft>
                <a:spcPts val="0"/>
              </a:spcAft>
              <a:buSzPts val="1400"/>
              <a:buFont typeface="Barlow"/>
              <a:buNone/>
              <a:defRPr b="0" i="0" sz="1400">
                <a:solidFill>
                  <a:schemeClr val="accent1"/>
                </a:solidFill>
                <a:latin typeface="Barlow"/>
                <a:ea typeface="Barlow"/>
                <a:cs typeface="Barlow"/>
                <a:sym typeface="Barlow"/>
              </a:defRPr>
            </a:lvl1pPr>
            <a:lvl2pPr indent="-317500" lvl="1" marL="914400" rtl="0" algn="l">
              <a:lnSpc>
                <a:spcPct val="100000"/>
              </a:lnSpc>
              <a:spcBef>
                <a:spcPts val="0"/>
              </a:spcBef>
              <a:spcAft>
                <a:spcPts val="0"/>
              </a:spcAft>
              <a:buSzPts val="1400"/>
              <a:buChar char="•"/>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423" name="Google Shape;423;p65"/>
          <p:cNvSpPr txBox="1"/>
          <p:nvPr>
            <p:ph idx="2" type="body"/>
          </p:nvPr>
        </p:nvSpPr>
        <p:spPr>
          <a:xfrm>
            <a:off x="2687836" y="3451135"/>
            <a:ext cx="3768300" cy="4101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0"/>
              </a:spcBef>
              <a:spcAft>
                <a:spcPts val="0"/>
              </a:spcAft>
              <a:buSzPts val="1100"/>
              <a:buFont typeface="Barlow"/>
              <a:buNone/>
              <a:defRPr b="0" i="0" sz="1100">
                <a:solidFill>
                  <a:schemeClr val="lt1"/>
                </a:solidFill>
                <a:latin typeface="Barlow"/>
                <a:ea typeface="Barlow"/>
                <a:cs typeface="Barlow"/>
                <a:sym typeface="Barlow"/>
              </a:defRPr>
            </a:lvl1pPr>
            <a:lvl2pPr indent="-317500" lvl="1" marL="914400" rtl="0" algn="l">
              <a:lnSpc>
                <a:spcPct val="100000"/>
              </a:lnSpc>
              <a:spcBef>
                <a:spcPts val="0"/>
              </a:spcBef>
              <a:spcAft>
                <a:spcPts val="0"/>
              </a:spcAft>
              <a:buSzPts val="1400"/>
              <a:buChar char="•"/>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424" name="Google Shape;424;p65"/>
          <p:cNvSpPr txBox="1"/>
          <p:nvPr>
            <p:ph idx="3" type="body"/>
          </p:nvPr>
        </p:nvSpPr>
        <p:spPr>
          <a:xfrm>
            <a:off x="628650" y="0"/>
            <a:ext cx="7886700" cy="5143500"/>
          </a:xfrm>
          <a:prstGeom prst="rect">
            <a:avLst/>
          </a:prstGeom>
          <a:noFill/>
          <a:ln>
            <a:noFill/>
          </a:ln>
        </p:spPr>
        <p:txBody>
          <a:bodyPr anchorCtr="0" anchor="ctr" bIns="0" lIns="0" spcFirstLastPara="1" rIns="137150" wrap="square" tIns="0">
            <a:noAutofit/>
          </a:bodyPr>
          <a:lstStyle>
            <a:lvl1pPr indent="-228600" lvl="0" marL="457200" rtl="0" algn="ctr">
              <a:lnSpc>
                <a:spcPct val="90000"/>
              </a:lnSpc>
              <a:spcBef>
                <a:spcPts val="800"/>
              </a:spcBef>
              <a:spcAft>
                <a:spcPts val="0"/>
              </a:spcAft>
              <a:buClr>
                <a:schemeClr val="lt1"/>
              </a:buClr>
              <a:buSzPts val="6000"/>
              <a:buFont typeface="Avenir"/>
              <a:buNone/>
              <a:defRPr b="1" i="0" sz="6000">
                <a:solidFill>
                  <a:schemeClr val="lt1"/>
                </a:solidFill>
                <a:latin typeface="Montserrat SemiBold"/>
                <a:ea typeface="Montserrat SemiBold"/>
                <a:cs typeface="Montserrat SemiBold"/>
                <a:sym typeface="Montserrat SemiBold"/>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425" name="Google Shape;425;p65"/>
          <p:cNvPicPr preferRelativeResize="0"/>
          <p:nvPr/>
        </p:nvPicPr>
        <p:blipFill rotWithShape="1">
          <a:blip r:embed="rId3">
            <a:alphaModFix/>
          </a:blip>
          <a:srcRect b="0" l="0" r="0" t="0"/>
          <a:stretch/>
        </p:blipFill>
        <p:spPr>
          <a:xfrm>
            <a:off x="4899297" y="4680070"/>
            <a:ext cx="876920" cy="224934"/>
          </a:xfrm>
          <a:prstGeom prst="rect">
            <a:avLst/>
          </a:prstGeom>
          <a:noFill/>
          <a:ln>
            <a:noFill/>
          </a:ln>
        </p:spPr>
      </p:pic>
      <p:sp>
        <p:nvSpPr>
          <p:cNvPr id="426" name="Google Shape;426;p65"/>
          <p:cNvSpPr/>
          <p:nvPr/>
        </p:nvSpPr>
        <p:spPr>
          <a:xfrm>
            <a:off x="3944874" y="4666903"/>
            <a:ext cx="782400" cy="249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7" name="Google Shape;427;p65"/>
          <p:cNvPicPr preferRelativeResize="0"/>
          <p:nvPr/>
        </p:nvPicPr>
        <p:blipFill rotWithShape="1">
          <a:blip r:embed="rId4">
            <a:alphaModFix/>
          </a:blip>
          <a:srcRect b="317" l="0" r="0" t="327"/>
          <a:stretch/>
        </p:blipFill>
        <p:spPr>
          <a:xfrm>
            <a:off x="4004152" y="4713443"/>
            <a:ext cx="683075" cy="159650"/>
          </a:xfrm>
          <a:prstGeom prst="rect">
            <a:avLst/>
          </a:prstGeom>
          <a:noFill/>
          <a:ln>
            <a:noFill/>
          </a:ln>
        </p:spPr>
      </p:pic>
      <p:cxnSp>
        <p:nvCxnSpPr>
          <p:cNvPr id="428" name="Google Shape;428;p65"/>
          <p:cNvCxnSpPr/>
          <p:nvPr/>
        </p:nvCxnSpPr>
        <p:spPr>
          <a:xfrm>
            <a:off x="4821125" y="4699532"/>
            <a:ext cx="0" cy="197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howMasterSp="0">
  <p:cSld name="End">
    <p:spTree>
      <p:nvGrpSpPr>
        <p:cNvPr id="429" name="Shape 429"/>
        <p:cNvGrpSpPr/>
        <p:nvPr/>
      </p:nvGrpSpPr>
      <p:grpSpPr>
        <a:xfrm>
          <a:off x="0" y="0"/>
          <a:ext cx="0" cy="0"/>
          <a:chOff x="0" y="0"/>
          <a:chExt cx="0" cy="0"/>
        </a:xfrm>
      </p:grpSpPr>
      <p:pic>
        <p:nvPicPr>
          <p:cNvPr descr="Background pattern&#10;&#10;Description automatically generated" id="430" name="Google Shape;430;p6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431" name="Google Shape;431;p66"/>
          <p:cNvPicPr preferRelativeResize="0"/>
          <p:nvPr/>
        </p:nvPicPr>
        <p:blipFill rotWithShape="1">
          <a:blip r:embed="rId3">
            <a:alphaModFix/>
          </a:blip>
          <a:srcRect b="0" l="0" r="0" t="0"/>
          <a:stretch/>
        </p:blipFill>
        <p:spPr>
          <a:xfrm>
            <a:off x="2020469" y="1777281"/>
            <a:ext cx="5103057" cy="1588937"/>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432" name="Shape 432"/>
        <p:cNvGrpSpPr/>
        <p:nvPr/>
      </p:nvGrpSpPr>
      <p:grpSpPr>
        <a:xfrm>
          <a:off x="0" y="0"/>
          <a:ext cx="0" cy="0"/>
          <a:chOff x="0" y="0"/>
          <a:chExt cx="0" cy="0"/>
        </a:xfrm>
      </p:grpSpPr>
      <p:sp>
        <p:nvSpPr>
          <p:cNvPr id="433" name="Google Shape;433;p67"/>
          <p:cNvSpPr txBox="1"/>
          <p:nvPr>
            <p:ph idx="1" type="body"/>
          </p:nvPr>
        </p:nvSpPr>
        <p:spPr>
          <a:xfrm>
            <a:off x="457200" y="912280"/>
            <a:ext cx="8229600" cy="37110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95000"/>
              </a:lnSpc>
              <a:spcBef>
                <a:spcPts val="8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1pPr>
            <a:lvl2pPr indent="-330200" lvl="1" marL="914400" marR="0" rtl="0" algn="l">
              <a:lnSpc>
                <a:spcPct val="85000"/>
              </a:lnSpc>
              <a:spcBef>
                <a:spcPts val="400"/>
              </a:spcBef>
              <a:spcAft>
                <a:spcPts val="0"/>
              </a:spcAft>
              <a:buClr>
                <a:schemeClr val="dk1"/>
              </a:buClr>
              <a:buSzPts val="1600"/>
              <a:buFont typeface="Arial"/>
              <a:buChar char="–"/>
              <a:defRPr b="0" i="0" sz="1600" u="none" cap="none" strike="noStrike">
                <a:solidFill>
                  <a:schemeClr val="dk1"/>
                </a:solidFill>
                <a:latin typeface="Questrial"/>
                <a:ea typeface="Questrial"/>
                <a:cs typeface="Questrial"/>
                <a:sym typeface="Questrial"/>
              </a:defRPr>
            </a:lvl2pPr>
            <a:lvl3pPr indent="-317500" lvl="2" marL="1371600" marR="0" rtl="0" algn="l">
              <a:lnSpc>
                <a:spcPct val="85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3pPr>
            <a:lvl4pPr indent="-342900" lvl="3" marL="1828800" marR="0" rtl="0" algn="l">
              <a:lnSpc>
                <a:spcPct val="95000"/>
              </a:lnSpc>
              <a:spcBef>
                <a:spcPts val="8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4pPr>
            <a:lvl5pPr indent="-342900" lvl="4" marL="2286000" marR="0" rtl="0" algn="l">
              <a:lnSpc>
                <a:spcPct val="95000"/>
              </a:lnSpc>
              <a:spcBef>
                <a:spcPts val="800"/>
              </a:spcBef>
              <a:spcAft>
                <a:spcPts val="0"/>
              </a:spcAft>
              <a:buClr>
                <a:schemeClr val="accent1"/>
              </a:buClr>
              <a:buSzPts val="1800"/>
              <a:buFont typeface="Arial"/>
              <a:buChar char="​"/>
              <a:defRPr b="0" i="0" sz="1800" u="none" cap="none" strike="noStrike">
                <a:solidFill>
                  <a:schemeClr val="accent1"/>
                </a:solidFill>
                <a:latin typeface="Questrial"/>
                <a:ea typeface="Questrial"/>
                <a:cs typeface="Questrial"/>
                <a:sym typeface="Questrial"/>
              </a:defRPr>
            </a:lvl5pPr>
            <a:lvl6pPr indent="-342900" lvl="5" marL="2743200" marR="0" rtl="0" algn="l">
              <a:lnSpc>
                <a:spcPct val="95000"/>
              </a:lnSpc>
              <a:spcBef>
                <a:spcPts val="800"/>
              </a:spcBef>
              <a:spcAft>
                <a:spcPts val="0"/>
              </a:spcAft>
              <a:buClr>
                <a:schemeClr val="dk2"/>
              </a:buClr>
              <a:buSzPts val="1800"/>
              <a:buFont typeface="Arial"/>
              <a:buChar char="​"/>
              <a:defRPr b="0" i="0" sz="1800" u="none" cap="none" strike="noStrike">
                <a:solidFill>
                  <a:schemeClr val="dk2"/>
                </a:solidFill>
                <a:latin typeface="Questrial"/>
                <a:ea typeface="Questrial"/>
                <a:cs typeface="Questrial"/>
                <a:sym typeface="Questrial"/>
              </a:defRPr>
            </a:lvl6pPr>
            <a:lvl7pPr indent="-342900" lvl="6" marL="3200400" marR="0" rtl="0" algn="l">
              <a:lnSpc>
                <a:spcPct val="95000"/>
              </a:lnSpc>
              <a:spcBef>
                <a:spcPts val="1200"/>
              </a:spcBef>
              <a:spcAft>
                <a:spcPts val="0"/>
              </a:spcAft>
              <a:buClr>
                <a:schemeClr val="dk1"/>
              </a:buClr>
              <a:buSzPts val="1800"/>
              <a:buFont typeface="Arial"/>
              <a:buChar char="​"/>
              <a:defRPr b="1" i="0" sz="1800" u="none" cap="none" strike="noStrike">
                <a:solidFill>
                  <a:schemeClr val="dk1"/>
                </a:solidFill>
                <a:latin typeface="Questrial"/>
                <a:ea typeface="Questrial"/>
                <a:cs typeface="Questrial"/>
                <a:sym typeface="Questrial"/>
              </a:defRPr>
            </a:lvl7pPr>
            <a:lvl8pPr indent="-342900" lvl="7" marL="3657600" marR="0" rtl="0" algn="l">
              <a:lnSpc>
                <a:spcPct val="95000"/>
              </a:lnSpc>
              <a:spcBef>
                <a:spcPts val="400"/>
              </a:spcBef>
              <a:spcAft>
                <a:spcPts val="0"/>
              </a:spcAft>
              <a:buClr>
                <a:schemeClr val="dk1"/>
              </a:buClr>
              <a:buSzPts val="1800"/>
              <a:buFont typeface="Questrial"/>
              <a:buAutoNum type="arabicPeriod"/>
              <a:defRPr b="0" i="0" sz="1800" u="none" cap="none" strike="noStrike">
                <a:solidFill>
                  <a:schemeClr val="dk1"/>
                </a:solidFill>
                <a:latin typeface="Questrial"/>
                <a:ea typeface="Questrial"/>
                <a:cs typeface="Questrial"/>
                <a:sym typeface="Questrial"/>
              </a:defRPr>
            </a:lvl8pPr>
            <a:lvl9pPr indent="-285750" lvl="8" marL="4114800" marR="0" rtl="0" algn="l">
              <a:lnSpc>
                <a:spcPct val="95000"/>
              </a:lnSpc>
              <a:spcBef>
                <a:spcPts val="400"/>
              </a:spcBef>
              <a:spcAft>
                <a:spcPts val="400"/>
              </a:spcAft>
              <a:buClr>
                <a:schemeClr val="accent6"/>
              </a:buClr>
              <a:buSzPts val="900"/>
              <a:buFont typeface="Arial"/>
              <a:buChar char="​"/>
              <a:defRPr b="0" i="0" sz="900" u="none" cap="none" strike="noStrike">
                <a:solidFill>
                  <a:schemeClr val="accent6"/>
                </a:solidFill>
                <a:latin typeface="Questrial"/>
                <a:ea typeface="Questrial"/>
                <a:cs typeface="Questrial"/>
                <a:sym typeface="Questrial"/>
              </a:defRPr>
            </a:lvl9pPr>
          </a:lstStyle>
          <a:p/>
        </p:txBody>
      </p:sp>
      <p:sp>
        <p:nvSpPr>
          <p:cNvPr id="434" name="Google Shape;434;p67"/>
          <p:cNvSpPr txBox="1"/>
          <p:nvPr>
            <p:ph type="title"/>
          </p:nvPr>
        </p:nvSpPr>
        <p:spPr>
          <a:xfrm>
            <a:off x="457200" y="128588"/>
            <a:ext cx="8229600" cy="526200"/>
          </a:xfrm>
          <a:prstGeom prst="rect">
            <a:avLst/>
          </a:prstGeom>
          <a:noFill/>
          <a:ln>
            <a:noFill/>
          </a:ln>
        </p:spPr>
        <p:txBody>
          <a:bodyPr anchorCtr="0" anchor="b" bIns="68575" lIns="68575" spcFirstLastPara="1" rIns="68575" wrap="square" tIns="68575">
            <a:noAutofit/>
          </a:bodyPr>
          <a:lstStyle>
            <a:lvl1pPr lvl="0" marR="0" rtl="0" algn="l">
              <a:lnSpc>
                <a:spcPct val="95000"/>
              </a:lnSpc>
              <a:spcBef>
                <a:spcPts val="0"/>
              </a:spcBef>
              <a:spcAft>
                <a:spcPts val="0"/>
              </a:spcAft>
              <a:buClr>
                <a:schemeClr val="accent1"/>
              </a:buClr>
              <a:buSzPts val="2900"/>
              <a:buFont typeface="Questrial"/>
              <a:buNone/>
              <a:defRPr b="1" i="0" sz="2400" u="none" cap="none" strike="noStrike">
                <a:solidFill>
                  <a:schemeClr val="accent1"/>
                </a:solidFill>
                <a:latin typeface="Questrial"/>
                <a:ea typeface="Questrial"/>
                <a:cs typeface="Questrial"/>
                <a:sym typeface="Questrial"/>
              </a:defRPr>
            </a:lvl1pPr>
            <a:lvl2pPr lvl="1" rtl="0" algn="l">
              <a:lnSpc>
                <a:spcPct val="100000"/>
              </a:lnSpc>
              <a:spcBef>
                <a:spcPts val="0"/>
              </a:spcBef>
              <a:spcAft>
                <a:spcPts val="0"/>
              </a:spcAft>
              <a:buSzPts val="1100"/>
              <a:buFont typeface="Arial"/>
              <a:buNone/>
              <a:defRPr sz="1800"/>
            </a:lvl2pPr>
            <a:lvl3pPr lvl="2" rtl="0" algn="l">
              <a:lnSpc>
                <a:spcPct val="100000"/>
              </a:lnSpc>
              <a:spcBef>
                <a:spcPts val="0"/>
              </a:spcBef>
              <a:spcAft>
                <a:spcPts val="0"/>
              </a:spcAft>
              <a:buSzPts val="1100"/>
              <a:buFont typeface="Arial"/>
              <a:buNone/>
              <a:defRPr sz="1800"/>
            </a:lvl3pPr>
            <a:lvl4pPr lvl="3" rtl="0" algn="l">
              <a:lnSpc>
                <a:spcPct val="100000"/>
              </a:lnSpc>
              <a:spcBef>
                <a:spcPts val="0"/>
              </a:spcBef>
              <a:spcAft>
                <a:spcPts val="0"/>
              </a:spcAft>
              <a:buSzPts val="1100"/>
              <a:buFont typeface="Arial"/>
              <a:buNone/>
              <a:defRPr sz="1800"/>
            </a:lvl4pPr>
            <a:lvl5pPr lvl="4" rtl="0" algn="l">
              <a:lnSpc>
                <a:spcPct val="100000"/>
              </a:lnSpc>
              <a:spcBef>
                <a:spcPts val="0"/>
              </a:spcBef>
              <a:spcAft>
                <a:spcPts val="0"/>
              </a:spcAft>
              <a:buSzPts val="1100"/>
              <a:buFont typeface="Arial"/>
              <a:buNone/>
              <a:defRPr sz="1800"/>
            </a:lvl5pPr>
            <a:lvl6pPr lvl="5" rtl="0" algn="l">
              <a:lnSpc>
                <a:spcPct val="100000"/>
              </a:lnSpc>
              <a:spcBef>
                <a:spcPts val="0"/>
              </a:spcBef>
              <a:spcAft>
                <a:spcPts val="0"/>
              </a:spcAft>
              <a:buSzPts val="1100"/>
              <a:buFont typeface="Arial"/>
              <a:buNone/>
              <a:defRPr sz="1800"/>
            </a:lvl6pPr>
            <a:lvl7pPr lvl="6" rtl="0" algn="l">
              <a:lnSpc>
                <a:spcPct val="100000"/>
              </a:lnSpc>
              <a:spcBef>
                <a:spcPts val="0"/>
              </a:spcBef>
              <a:spcAft>
                <a:spcPts val="0"/>
              </a:spcAft>
              <a:buSzPts val="1100"/>
              <a:buFont typeface="Arial"/>
              <a:buNone/>
              <a:defRPr sz="1800"/>
            </a:lvl7pPr>
            <a:lvl8pPr lvl="7" rtl="0" algn="l">
              <a:lnSpc>
                <a:spcPct val="100000"/>
              </a:lnSpc>
              <a:spcBef>
                <a:spcPts val="0"/>
              </a:spcBef>
              <a:spcAft>
                <a:spcPts val="0"/>
              </a:spcAft>
              <a:buSzPts val="1100"/>
              <a:buFont typeface="Arial"/>
              <a:buNone/>
              <a:defRPr sz="1800"/>
            </a:lvl8pPr>
            <a:lvl9pPr lvl="8" rtl="0" algn="l">
              <a:lnSpc>
                <a:spcPct val="100000"/>
              </a:lnSpc>
              <a:spcBef>
                <a:spcPts val="0"/>
              </a:spcBef>
              <a:spcAft>
                <a:spcPts val="0"/>
              </a:spcAft>
              <a:buSzPts val="1100"/>
              <a:buFont typeface="Arial"/>
              <a:buNone/>
              <a:defRPr sz="1800"/>
            </a:lvl9pPr>
          </a:lstStyle>
          <a:p/>
        </p:txBody>
      </p:sp>
      <p:pic>
        <p:nvPicPr>
          <p:cNvPr id="435" name="Google Shape;435;p67"/>
          <p:cNvPicPr preferRelativeResize="0"/>
          <p:nvPr/>
        </p:nvPicPr>
        <p:blipFill rotWithShape="1">
          <a:blip r:embed="rId2">
            <a:alphaModFix/>
          </a:blip>
          <a:srcRect b="0" l="0" r="0" t="0"/>
          <a:stretch/>
        </p:blipFill>
        <p:spPr>
          <a:xfrm>
            <a:off x="7907023" y="117008"/>
            <a:ext cx="1050315" cy="26441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6" name="Shape 436"/>
        <p:cNvGrpSpPr/>
        <p:nvPr/>
      </p:nvGrpSpPr>
      <p:grpSpPr>
        <a:xfrm>
          <a:off x="0" y="0"/>
          <a:ext cx="0" cy="0"/>
          <a:chOff x="0" y="0"/>
          <a:chExt cx="0" cy="0"/>
        </a:xfrm>
      </p:grpSpPr>
      <p:sp>
        <p:nvSpPr>
          <p:cNvPr id="437" name="Google Shape;437;p68"/>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400"/>
              <a:buFont typeface="Libre Franklin"/>
              <a:buNone/>
              <a:defRPr b="0" i="0" sz="2400">
                <a:latin typeface="Barlow"/>
                <a:ea typeface="Barlow"/>
                <a:cs typeface="Barlow"/>
                <a:sym typeface="Barlow"/>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38" name="Google Shape;438;p68"/>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439" name="Shape 439"/>
        <p:cNvGrpSpPr/>
        <p:nvPr/>
      </p:nvGrpSpPr>
      <p:grpSpPr>
        <a:xfrm>
          <a:off x="0" y="0"/>
          <a:ext cx="0" cy="0"/>
          <a:chOff x="0" y="0"/>
          <a:chExt cx="0" cy="0"/>
        </a:xfrm>
      </p:grpSpPr>
      <p:sp>
        <p:nvSpPr>
          <p:cNvPr id="440" name="Google Shape;440;p6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41" name="Google Shape;441;p69"/>
          <p:cNvSpPr txBox="1"/>
          <p:nvPr>
            <p:ph type="title"/>
          </p:nvPr>
        </p:nvSpPr>
        <p:spPr>
          <a:xfrm>
            <a:off x="663788" y="653813"/>
            <a:ext cx="7816500" cy="414900"/>
          </a:xfrm>
          <a:prstGeom prst="rect">
            <a:avLst/>
          </a:prstGeom>
        </p:spPr>
        <p:txBody>
          <a:bodyPr anchorCtr="0" anchor="t" bIns="34275" lIns="68575" spcFirstLastPara="1" rIns="68575" wrap="square" tIns="34275">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42" name="Google Shape;442;p6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43" name="Google Shape;443;p6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44" name="Google Shape;444;p6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45" name="Google Shape;445;p69"/>
          <p:cNvSpPr txBox="1"/>
          <p:nvPr>
            <p:ph idx="2" type="subTitle"/>
          </p:nvPr>
        </p:nvSpPr>
        <p:spPr>
          <a:xfrm>
            <a:off x="663844" y="1068713"/>
            <a:ext cx="7816500" cy="529200"/>
          </a:xfrm>
          <a:prstGeom prst="rect">
            <a:avLst/>
          </a:prstGeom>
        </p:spPr>
        <p:txBody>
          <a:bodyPr anchorCtr="0" anchor="t" bIns="34275" lIns="68575" spcFirstLastPara="1" rIns="68575" wrap="square" tIns="34275">
            <a:noAutofit/>
          </a:bodyPr>
          <a:lstStyle>
            <a:lvl1pPr lvl="0" rtl="0" algn="ctr">
              <a:spcBef>
                <a:spcPts val="0"/>
              </a:spcBef>
              <a:spcAft>
                <a:spcPts val="0"/>
              </a:spcAft>
              <a:buNone/>
              <a:defRPr sz="1400">
                <a:solidFill>
                  <a:schemeClr val="accent1"/>
                </a:solidFill>
              </a:defRPr>
            </a:lvl1pPr>
            <a:lvl2pPr lvl="1" rtl="0" algn="ctr">
              <a:spcBef>
                <a:spcPts val="0"/>
              </a:spcBef>
              <a:spcAft>
                <a:spcPts val="0"/>
              </a:spcAft>
              <a:buNone/>
              <a:defRPr sz="1400">
                <a:solidFill>
                  <a:schemeClr val="accent1"/>
                </a:solidFill>
              </a:defRPr>
            </a:lvl2pPr>
            <a:lvl3pPr lvl="2" rtl="0" algn="ctr">
              <a:spcBef>
                <a:spcPts val="0"/>
              </a:spcBef>
              <a:spcAft>
                <a:spcPts val="0"/>
              </a:spcAft>
              <a:buNone/>
              <a:defRPr sz="1400">
                <a:solidFill>
                  <a:schemeClr val="accent1"/>
                </a:solidFill>
              </a:defRPr>
            </a:lvl3pPr>
            <a:lvl4pPr lvl="3" rtl="0" algn="ctr">
              <a:spcBef>
                <a:spcPts val="0"/>
              </a:spcBef>
              <a:spcAft>
                <a:spcPts val="0"/>
              </a:spcAft>
              <a:buNone/>
              <a:defRPr sz="1400">
                <a:solidFill>
                  <a:schemeClr val="accent1"/>
                </a:solidFill>
              </a:defRPr>
            </a:lvl4pPr>
            <a:lvl5pPr lvl="4" rtl="0" algn="ctr">
              <a:spcBef>
                <a:spcPts val="0"/>
              </a:spcBef>
              <a:spcAft>
                <a:spcPts val="0"/>
              </a:spcAft>
              <a:buNone/>
              <a:defRPr sz="1400">
                <a:solidFill>
                  <a:schemeClr val="accent1"/>
                </a:solidFill>
              </a:defRPr>
            </a:lvl5pPr>
            <a:lvl6pPr lvl="5" rtl="0" algn="ctr">
              <a:spcBef>
                <a:spcPts val="0"/>
              </a:spcBef>
              <a:spcAft>
                <a:spcPts val="0"/>
              </a:spcAft>
              <a:buNone/>
              <a:defRPr sz="1400">
                <a:solidFill>
                  <a:schemeClr val="accent1"/>
                </a:solidFill>
              </a:defRPr>
            </a:lvl6pPr>
            <a:lvl7pPr lvl="6" rtl="0" algn="ctr">
              <a:spcBef>
                <a:spcPts val="0"/>
              </a:spcBef>
              <a:spcAft>
                <a:spcPts val="0"/>
              </a:spcAft>
              <a:buNone/>
              <a:defRPr sz="1400">
                <a:solidFill>
                  <a:schemeClr val="accent1"/>
                </a:solidFill>
              </a:defRPr>
            </a:lvl7pPr>
            <a:lvl8pPr lvl="7" rtl="0" algn="ctr">
              <a:spcBef>
                <a:spcPts val="0"/>
              </a:spcBef>
              <a:spcAft>
                <a:spcPts val="0"/>
              </a:spcAft>
              <a:buNone/>
              <a:defRPr sz="1400">
                <a:solidFill>
                  <a:schemeClr val="accent1"/>
                </a:solidFill>
              </a:defRPr>
            </a:lvl8pPr>
            <a:lvl9pPr lvl="8" rtl="0" algn="ctr">
              <a:spcBef>
                <a:spcPts val="0"/>
              </a:spcBef>
              <a:spcAft>
                <a:spcPts val="0"/>
              </a:spcAft>
              <a:buNone/>
              <a:defRPr sz="1400">
                <a:solidFill>
                  <a:schemeClr val="accent1"/>
                </a:solidFill>
              </a:defRPr>
            </a:lvl9pPr>
          </a:lstStyle>
          <a:p/>
        </p:txBody>
      </p:sp>
      <p:sp>
        <p:nvSpPr>
          <p:cNvPr id="446" name="Google Shape;446;p69"/>
          <p:cNvSpPr txBox="1"/>
          <p:nvPr>
            <p:ph idx="3" type="subTitle"/>
          </p:nvPr>
        </p:nvSpPr>
        <p:spPr>
          <a:xfrm>
            <a:off x="663788" y="4627163"/>
            <a:ext cx="6001800" cy="419700"/>
          </a:xfrm>
          <a:prstGeom prst="rect">
            <a:avLst/>
          </a:prstGeom>
        </p:spPr>
        <p:txBody>
          <a:bodyPr anchorCtr="0" anchor="b" bIns="34275" lIns="68575" spcFirstLastPara="1" rIns="68575" wrap="square" tIns="34275">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447" name="Google Shape;447;p69"/>
          <p:cNvCxnSpPr/>
          <p:nvPr/>
        </p:nvCxnSpPr>
        <p:spPr>
          <a:xfrm>
            <a:off x="7564325" y="4725875"/>
            <a:ext cx="0" cy="197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Line) &amp; 1 Col">
  <p:cSld name="Title (1 Line) &amp; 1 Col">
    <p:spTree>
      <p:nvGrpSpPr>
        <p:cNvPr id="448" name="Shape 448"/>
        <p:cNvGrpSpPr/>
        <p:nvPr/>
      </p:nvGrpSpPr>
      <p:grpSpPr>
        <a:xfrm>
          <a:off x="0" y="0"/>
          <a:ext cx="0" cy="0"/>
          <a:chOff x="0" y="0"/>
          <a:chExt cx="0" cy="0"/>
        </a:xfrm>
      </p:grpSpPr>
      <p:sp>
        <p:nvSpPr>
          <p:cNvPr id="449" name="Google Shape;449;p70"/>
          <p:cNvSpPr txBox="1"/>
          <p:nvPr>
            <p:ph idx="1" type="body"/>
          </p:nvPr>
        </p:nvSpPr>
        <p:spPr>
          <a:xfrm>
            <a:off x="541877" y="1108071"/>
            <a:ext cx="8060100" cy="3521100"/>
          </a:xfrm>
          <a:prstGeom prst="rect">
            <a:avLst/>
          </a:prstGeom>
          <a:noFill/>
          <a:ln>
            <a:noFill/>
          </a:ln>
        </p:spPr>
        <p:txBody>
          <a:bodyPr anchorCtr="0" anchor="t" bIns="0" lIns="0" spcFirstLastPara="1" rIns="0" wrap="square" tIns="0">
            <a:noAutofit/>
          </a:bodyPr>
          <a:lstStyle>
            <a:lvl1pPr indent="-304800" lvl="0" marL="457200" rtl="0" algn="l">
              <a:lnSpc>
                <a:spcPct val="110000"/>
              </a:lnSpc>
              <a:spcBef>
                <a:spcPts val="0"/>
              </a:spcBef>
              <a:spcAft>
                <a:spcPts val="0"/>
              </a:spcAft>
              <a:buSzPts val="1200"/>
              <a:buChar char="▪"/>
              <a:defRPr/>
            </a:lvl1pPr>
            <a:lvl2pPr indent="-317500" lvl="1" marL="914400" rtl="0" algn="l">
              <a:lnSpc>
                <a:spcPct val="112000"/>
              </a:lnSpc>
              <a:spcBef>
                <a:spcPts val="800"/>
              </a:spcBef>
              <a:spcAft>
                <a:spcPts val="0"/>
              </a:spcAft>
              <a:buSzPts val="1400"/>
              <a:buChar char="•"/>
              <a:defRPr/>
            </a:lvl2pPr>
            <a:lvl3pPr indent="-317500" lvl="2" marL="1371600" rtl="0" algn="l">
              <a:lnSpc>
                <a:spcPct val="120000"/>
              </a:lnSpc>
              <a:spcBef>
                <a:spcPts val="600"/>
              </a:spcBef>
              <a:spcAft>
                <a:spcPts val="0"/>
              </a:spcAft>
              <a:buSzPts val="1400"/>
              <a:buChar char="•"/>
              <a:defRPr/>
            </a:lvl3pPr>
            <a:lvl4pPr indent="-317500" lvl="3" marL="1828800" rtl="0" algn="l">
              <a:lnSpc>
                <a:spcPct val="120000"/>
              </a:lnSpc>
              <a:spcBef>
                <a:spcPts val="600"/>
              </a:spcBef>
              <a:spcAft>
                <a:spcPts val="0"/>
              </a:spcAft>
              <a:buSzPts val="1400"/>
              <a:buChar char="–"/>
              <a:defRPr/>
            </a:lvl4pPr>
            <a:lvl5pPr indent="-317500" lvl="4" marL="2286000" rtl="0" algn="l">
              <a:lnSpc>
                <a:spcPct val="120000"/>
              </a:lnSpc>
              <a:spcBef>
                <a:spcPts val="600"/>
              </a:spcBef>
              <a:spcAft>
                <a:spcPts val="0"/>
              </a:spcAft>
              <a:buSzPts val="1400"/>
              <a:buChar char="•"/>
              <a:defRPr/>
            </a:lvl5pPr>
            <a:lvl6pPr indent="-317500" lvl="5" marL="2743200" rtl="0" algn="l">
              <a:lnSpc>
                <a:spcPct val="95000"/>
              </a:lnSpc>
              <a:spcBef>
                <a:spcPts val="600"/>
              </a:spcBef>
              <a:spcAft>
                <a:spcPts val="0"/>
              </a:spcAft>
              <a:buSzPts val="1400"/>
              <a:buChar char="•"/>
              <a:defRPr/>
            </a:lvl6pPr>
            <a:lvl7pPr indent="-317500" lvl="6" marL="3200400" rtl="0" algn="l">
              <a:lnSpc>
                <a:spcPct val="95000"/>
              </a:lnSpc>
              <a:spcBef>
                <a:spcPts val="300"/>
              </a:spcBef>
              <a:spcAft>
                <a:spcPts val="0"/>
              </a:spcAft>
              <a:buSzPts val="1400"/>
              <a:buChar char="•"/>
              <a:defRPr/>
            </a:lvl7pPr>
            <a:lvl8pPr indent="-317500" lvl="7" marL="3657600" rtl="0" algn="l">
              <a:lnSpc>
                <a:spcPct val="95000"/>
              </a:lnSpc>
              <a:spcBef>
                <a:spcPts val="300"/>
              </a:spcBef>
              <a:spcAft>
                <a:spcPts val="0"/>
              </a:spcAft>
              <a:buSzPts val="1400"/>
              <a:buChar char="•"/>
              <a:defRPr/>
            </a:lvl8pPr>
            <a:lvl9pPr indent="-317500" lvl="8" marL="4114800" rtl="0" algn="l">
              <a:lnSpc>
                <a:spcPct val="95000"/>
              </a:lnSpc>
              <a:spcBef>
                <a:spcPts val="300"/>
              </a:spcBef>
              <a:spcAft>
                <a:spcPts val="0"/>
              </a:spcAft>
              <a:buSzPts val="1400"/>
              <a:buChar char="•"/>
              <a:defRPr/>
            </a:lvl9pPr>
          </a:lstStyle>
          <a:p/>
        </p:txBody>
      </p:sp>
      <p:sp>
        <p:nvSpPr>
          <p:cNvPr id="450" name="Google Shape;450;p70"/>
          <p:cNvSpPr txBox="1"/>
          <p:nvPr>
            <p:ph type="title"/>
          </p:nvPr>
        </p:nvSpPr>
        <p:spPr>
          <a:xfrm>
            <a:off x="541877" y="483394"/>
            <a:ext cx="8060100" cy="274200"/>
          </a:xfrm>
          <a:prstGeom prst="rect">
            <a:avLst/>
          </a:prstGeom>
          <a:noFill/>
          <a:ln>
            <a:noFill/>
          </a:ln>
        </p:spPr>
        <p:txBody>
          <a:bodyPr anchorCtr="0" anchor="t" bIns="0" lIns="0" spcFirstLastPara="1" rIns="0" wrap="square" tIns="0">
            <a:noAutofit/>
          </a:bodyPr>
          <a:lstStyle>
            <a:lvl1pPr lvl="0" rtl="0" algn="l">
              <a:lnSpc>
                <a:spcPct val="95000"/>
              </a:lnSpc>
              <a:spcBef>
                <a:spcPts val="0"/>
              </a:spcBef>
              <a:spcAft>
                <a:spcPts val="0"/>
              </a:spcAft>
              <a:buSzPts val="1100"/>
              <a:buNone/>
              <a:defRPr sz="2000">
                <a:solidFill>
                  <a:srgbClr val="000000"/>
                </a:solidFill>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100">
    <p:spTree>
      <p:nvGrpSpPr>
        <p:cNvPr id="451" name="Shape 451"/>
        <p:cNvGrpSpPr/>
        <p:nvPr/>
      </p:nvGrpSpPr>
      <p:grpSpPr>
        <a:xfrm>
          <a:off x="0" y="0"/>
          <a:ext cx="0" cy="0"/>
          <a:chOff x="0" y="0"/>
          <a:chExt cx="0" cy="0"/>
        </a:xfrm>
      </p:grpSpPr>
      <p:sp>
        <p:nvSpPr>
          <p:cNvPr id="452" name="Google Shape;452;p71"/>
          <p:cNvSpPr txBox="1"/>
          <p:nvPr>
            <p:ph type="title"/>
          </p:nvPr>
        </p:nvSpPr>
        <p:spPr>
          <a:xfrm>
            <a:off x="1314450" y="709500"/>
            <a:ext cx="6515100" cy="726000"/>
          </a:xfrm>
          <a:prstGeom prst="rect">
            <a:avLst/>
          </a:prstGeom>
        </p:spPr>
        <p:txBody>
          <a:bodyPr anchorCtr="0" anchor="t" bIns="34275" lIns="68575" spcFirstLastPara="1" rIns="68575" wrap="square" tIns="3427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453" name="Google Shape;453;p7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54" name="Google Shape;454;p7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55" name="Google Shape;455;p71"/>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456" name="Google Shape;456;p7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57" name="Google Shape;457;p7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58" name="Google Shape;458;p71"/>
          <p:cNvSpPr txBox="1"/>
          <p:nvPr>
            <p:ph idx="2" type="subTitle"/>
          </p:nvPr>
        </p:nvSpPr>
        <p:spPr>
          <a:xfrm>
            <a:off x="663788" y="4627163"/>
            <a:ext cx="6887400" cy="420000"/>
          </a:xfrm>
          <a:prstGeom prst="rect">
            <a:avLst/>
          </a:prstGeom>
        </p:spPr>
        <p:txBody>
          <a:bodyPr anchorCtr="0" anchor="b" bIns="34275" lIns="68575" spcFirstLastPara="1" rIns="68575" wrap="square" tIns="3427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459" name="Shape 459"/>
        <p:cNvGrpSpPr/>
        <p:nvPr/>
      </p:nvGrpSpPr>
      <p:grpSpPr>
        <a:xfrm>
          <a:off x="0" y="0"/>
          <a:ext cx="0" cy="0"/>
          <a:chOff x="0" y="0"/>
          <a:chExt cx="0" cy="0"/>
        </a:xfrm>
      </p:grpSpPr>
      <p:sp>
        <p:nvSpPr>
          <p:cNvPr id="460" name="Google Shape;460;p7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461" name="Google Shape;461;p7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62" name="Google Shape;462;p7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63" name="Google Shape;463;p7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64" name="Google Shape;464;p7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65" name="Google Shape;465;p72"/>
          <p:cNvSpPr txBox="1"/>
          <p:nvPr>
            <p:ph idx="2" type="subTitle"/>
          </p:nvPr>
        </p:nvSpPr>
        <p:spPr>
          <a:xfrm>
            <a:off x="663788" y="4627163"/>
            <a:ext cx="6001800" cy="419700"/>
          </a:xfrm>
          <a:prstGeom prst="rect">
            <a:avLst/>
          </a:prstGeom>
        </p:spPr>
        <p:txBody>
          <a:bodyPr anchorCtr="0" anchor="b" bIns="34275" lIns="68575" spcFirstLastPara="1" rIns="68575" wrap="square" tIns="34275">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 name="Shape 34"/>
        <p:cNvGrpSpPr/>
        <p:nvPr/>
      </p:nvGrpSpPr>
      <p:grpSpPr>
        <a:xfrm>
          <a:off x="0" y="0"/>
          <a:ext cx="0" cy="0"/>
          <a:chOff x="0" y="0"/>
          <a:chExt cx="0" cy="0"/>
        </a:xfrm>
      </p:grpSpPr>
      <p:sp>
        <p:nvSpPr>
          <p:cNvPr id="35" name="Google Shape;35;p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6" name="Google Shape;36;p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 name="Google Shape;3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_5">
    <p:bg>
      <p:bgPr>
        <a:blipFill>
          <a:blip r:embed="rId2">
            <a:alphaModFix/>
          </a:blip>
          <a:stretch>
            <a:fillRect/>
          </a:stretch>
        </a:blipFill>
      </p:bgPr>
    </p:bg>
    <p:spTree>
      <p:nvGrpSpPr>
        <p:cNvPr id="466" name="Shape 466"/>
        <p:cNvGrpSpPr/>
        <p:nvPr/>
      </p:nvGrpSpPr>
      <p:grpSpPr>
        <a:xfrm>
          <a:off x="0" y="0"/>
          <a:ext cx="0" cy="0"/>
          <a:chOff x="0" y="0"/>
          <a:chExt cx="0" cy="0"/>
        </a:xfrm>
      </p:grpSpPr>
      <p:sp>
        <p:nvSpPr>
          <p:cNvPr id="467" name="Google Shape;467;p7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468" name="Google Shape;468;p7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469" name="Google Shape;469;p73"/>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470" name="Google Shape;470;p7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71" name="Google Shape;471;p73"/>
          <p:cNvSpPr txBox="1"/>
          <p:nvPr>
            <p:ph idx="1" type="subTitle"/>
          </p:nvPr>
        </p:nvSpPr>
        <p:spPr>
          <a:xfrm>
            <a:off x="4245394" y="2978738"/>
            <a:ext cx="3334800" cy="685800"/>
          </a:xfrm>
          <a:prstGeom prst="rect">
            <a:avLst/>
          </a:prstGeom>
        </p:spPr>
        <p:txBody>
          <a:bodyPr anchorCtr="0" anchor="t" bIns="34275" lIns="68575" spcFirstLastPara="1" rIns="68575" wrap="square" tIns="34275">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472" name="Google Shape;472;p73"/>
          <p:cNvSpPr txBox="1"/>
          <p:nvPr>
            <p:ph type="title"/>
          </p:nvPr>
        </p:nvSpPr>
        <p:spPr>
          <a:xfrm>
            <a:off x="4245394" y="1281774"/>
            <a:ext cx="4302300" cy="1587900"/>
          </a:xfrm>
          <a:prstGeom prst="rect">
            <a:avLst/>
          </a:prstGeom>
        </p:spPr>
        <p:txBody>
          <a:bodyPr anchorCtr="0" anchor="b" bIns="34275" lIns="68575" spcFirstLastPara="1" rIns="68575" wrap="square" tIns="34275">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473" name="Google Shape;473;p73"/>
          <p:cNvSpPr txBox="1"/>
          <p:nvPr>
            <p:ph idx="2" type="subTitle"/>
          </p:nvPr>
        </p:nvSpPr>
        <p:spPr>
          <a:xfrm>
            <a:off x="4245394" y="3988706"/>
            <a:ext cx="1530300" cy="454200"/>
          </a:xfrm>
          <a:prstGeom prst="rect">
            <a:avLst/>
          </a:prstGeom>
        </p:spPr>
        <p:txBody>
          <a:bodyPr anchorCtr="0" anchor="t" bIns="34275" lIns="68575" spcFirstLastPara="1" rIns="68575" wrap="square" tIns="34275">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474" name="Google Shape;474;p73"/>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478" name="Shape 478"/>
        <p:cNvGrpSpPr/>
        <p:nvPr/>
      </p:nvGrpSpPr>
      <p:grpSpPr>
        <a:xfrm>
          <a:off x="0" y="0"/>
          <a:ext cx="0" cy="0"/>
          <a:chOff x="0" y="0"/>
          <a:chExt cx="0" cy="0"/>
        </a:xfrm>
      </p:grpSpPr>
      <p:sp>
        <p:nvSpPr>
          <p:cNvPr id="479" name="Google Shape;479;p75"/>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480" name="Google Shape;480;p75"/>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481" name="Google Shape;481;p75"/>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482" name="Google Shape;482;p75"/>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cxnSp>
        <p:nvCxnSpPr>
          <p:cNvPr id="483" name="Google Shape;483;p7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84" name="Google Shape;484;p7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485" name="Shape 485"/>
        <p:cNvGrpSpPr/>
        <p:nvPr/>
      </p:nvGrpSpPr>
      <p:grpSpPr>
        <a:xfrm>
          <a:off x="0" y="0"/>
          <a:ext cx="0" cy="0"/>
          <a:chOff x="0" y="0"/>
          <a:chExt cx="0" cy="0"/>
        </a:xfrm>
      </p:grpSpPr>
      <p:sp>
        <p:nvSpPr>
          <p:cNvPr id="486" name="Google Shape;486;p76"/>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7" name="Google Shape;487;p76"/>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488" name="Google Shape;488;p76"/>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489" name="Google Shape;489;p76"/>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490" name="Google Shape;490;p76"/>
          <p:cNvPicPr preferRelativeResize="0"/>
          <p:nvPr/>
        </p:nvPicPr>
        <p:blipFill rotWithShape="1">
          <a:blip r:embed="rId4">
            <a:alphaModFix/>
          </a:blip>
          <a:srcRect b="0" l="0" r="0" t="0"/>
          <a:stretch/>
        </p:blipFill>
        <p:spPr>
          <a:xfrm>
            <a:off x="5592003" y="2651988"/>
            <a:ext cx="341963" cy="341963"/>
          </a:xfrm>
          <a:prstGeom prst="rect">
            <a:avLst/>
          </a:prstGeom>
          <a:noFill/>
          <a:ln>
            <a:noFill/>
          </a:ln>
        </p:spPr>
      </p:pic>
      <p:pic>
        <p:nvPicPr>
          <p:cNvPr id="491" name="Google Shape;491;p76"/>
          <p:cNvPicPr preferRelativeResize="0"/>
          <p:nvPr/>
        </p:nvPicPr>
        <p:blipFill rotWithShape="1">
          <a:blip r:embed="rId5">
            <a:alphaModFix/>
          </a:blip>
          <a:srcRect b="0" l="0" r="0" t="0"/>
          <a:stretch/>
        </p:blipFill>
        <p:spPr>
          <a:xfrm>
            <a:off x="5592003" y="2075932"/>
            <a:ext cx="341963" cy="341963"/>
          </a:xfrm>
          <a:prstGeom prst="rect">
            <a:avLst/>
          </a:prstGeom>
          <a:noFill/>
          <a:ln>
            <a:noFill/>
          </a:ln>
        </p:spPr>
      </p:pic>
      <p:pic>
        <p:nvPicPr>
          <p:cNvPr id="492" name="Google Shape;492;p76"/>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493" name="Google Shape;493;p76"/>
          <p:cNvPicPr preferRelativeResize="0"/>
          <p:nvPr/>
        </p:nvPicPr>
        <p:blipFill rotWithShape="1">
          <a:blip r:embed="rId7">
            <a:alphaModFix/>
          </a:blip>
          <a:srcRect b="0" l="0" r="0" t="0"/>
          <a:stretch/>
        </p:blipFill>
        <p:spPr>
          <a:xfrm>
            <a:off x="5592003" y="3228044"/>
            <a:ext cx="341963" cy="341963"/>
          </a:xfrm>
          <a:prstGeom prst="rect">
            <a:avLst/>
          </a:prstGeom>
          <a:noFill/>
          <a:ln>
            <a:noFill/>
          </a:ln>
        </p:spPr>
      </p:pic>
      <p:sp>
        <p:nvSpPr>
          <p:cNvPr id="494" name="Google Shape;494;p76"/>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linkedin.com/company/red-hat</a:t>
            </a:r>
            <a:endParaRPr sz="1100">
              <a:solidFill>
                <a:schemeClr val="lt1"/>
              </a:solidFill>
              <a:latin typeface="Red Hat Text"/>
              <a:ea typeface="Red Hat Text"/>
              <a:cs typeface="Red Hat Text"/>
              <a:sym typeface="Red Hat Text"/>
            </a:endParaRPr>
          </a:p>
        </p:txBody>
      </p:sp>
      <p:sp>
        <p:nvSpPr>
          <p:cNvPr id="495" name="Google Shape;495;p76"/>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youtube.com/user/RedHatVideos</a:t>
            </a:r>
            <a:endParaRPr sz="1100">
              <a:solidFill>
                <a:schemeClr val="lt1"/>
              </a:solidFill>
              <a:latin typeface="Red Hat Text"/>
              <a:ea typeface="Red Hat Text"/>
              <a:cs typeface="Red Hat Text"/>
              <a:sym typeface="Red Hat Text"/>
            </a:endParaRPr>
          </a:p>
        </p:txBody>
      </p:sp>
      <p:sp>
        <p:nvSpPr>
          <p:cNvPr id="496" name="Google Shape;496;p76"/>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facebook.com/redhatinc</a:t>
            </a:r>
            <a:endParaRPr sz="1100">
              <a:solidFill>
                <a:schemeClr val="lt1"/>
              </a:solidFill>
              <a:latin typeface="Red Hat Text"/>
              <a:ea typeface="Red Hat Text"/>
              <a:cs typeface="Red Hat Text"/>
              <a:sym typeface="Red Hat Text"/>
            </a:endParaRPr>
          </a:p>
        </p:txBody>
      </p:sp>
      <p:sp>
        <p:nvSpPr>
          <p:cNvPr id="497" name="Google Shape;497;p76"/>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twitter.com/RedHat</a:t>
            </a:r>
            <a:endParaRPr sz="1100">
              <a:solidFill>
                <a:schemeClr val="lt1"/>
              </a:solidFill>
              <a:latin typeface="Red Hat Text"/>
              <a:ea typeface="Red Hat Text"/>
              <a:cs typeface="Red Hat Text"/>
              <a:sym typeface="Red Hat Text"/>
            </a:endParaRPr>
          </a:p>
        </p:txBody>
      </p:sp>
      <p:cxnSp>
        <p:nvCxnSpPr>
          <p:cNvPr id="498" name="Google Shape;498;p76"/>
          <p:cNvCxnSpPr/>
          <p:nvPr/>
        </p:nvCxnSpPr>
        <p:spPr>
          <a:xfrm rot="10800000">
            <a:off x="335831" y="-37"/>
            <a:ext cx="0" cy="1712100"/>
          </a:xfrm>
          <a:prstGeom prst="straightConnector1">
            <a:avLst/>
          </a:prstGeom>
          <a:noFill/>
          <a:ln cap="flat" cmpd="sng" w="9525">
            <a:solidFill>
              <a:srgbClr val="800000"/>
            </a:solidFill>
            <a:prstDash val="solid"/>
            <a:round/>
            <a:headEnd len="med" w="med" type="none"/>
            <a:tailEnd len="med" w="med" type="none"/>
          </a:ln>
        </p:spPr>
      </p:cxnSp>
      <p:cxnSp>
        <p:nvCxnSpPr>
          <p:cNvPr id="499" name="Google Shape;499;p76"/>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sp>
        <p:nvSpPr>
          <p:cNvPr id="500" name="Google Shape;500;p7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501" name="Shape 501"/>
        <p:cNvGrpSpPr/>
        <p:nvPr/>
      </p:nvGrpSpPr>
      <p:grpSpPr>
        <a:xfrm>
          <a:off x="0" y="0"/>
          <a:ext cx="0" cy="0"/>
          <a:chOff x="0" y="0"/>
          <a:chExt cx="0" cy="0"/>
        </a:xfrm>
      </p:grpSpPr>
      <p:sp>
        <p:nvSpPr>
          <p:cNvPr id="502" name="Google Shape;502;p77"/>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77"/>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504" name="Google Shape;504;p77"/>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505" name="Google Shape;505;p77"/>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506" name="Google Shape;506;p77"/>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507" name="Google Shape;507;p7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08" name="Google Shape;508;p7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09" name="Google Shape;509;p7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510" name="Shape 510"/>
        <p:cNvGrpSpPr/>
        <p:nvPr/>
      </p:nvGrpSpPr>
      <p:grpSpPr>
        <a:xfrm>
          <a:off x="0" y="0"/>
          <a:ext cx="0" cy="0"/>
          <a:chOff x="0" y="0"/>
          <a:chExt cx="0" cy="0"/>
        </a:xfrm>
      </p:grpSpPr>
      <p:sp>
        <p:nvSpPr>
          <p:cNvPr id="511" name="Google Shape;511;p78"/>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2" name="Google Shape;512;p78"/>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513" name="Google Shape;513;p78"/>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514" name="Google Shape;514;p78"/>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515" name="Google Shape;515;p78"/>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linkedin.com/company/red-hat</a:t>
            </a:r>
            <a:endParaRPr sz="1100">
              <a:solidFill>
                <a:schemeClr val="lt1"/>
              </a:solidFill>
              <a:latin typeface="Red Hat Text"/>
              <a:ea typeface="Red Hat Text"/>
              <a:cs typeface="Red Hat Text"/>
              <a:sym typeface="Red Hat Text"/>
            </a:endParaRPr>
          </a:p>
        </p:txBody>
      </p:sp>
      <p:sp>
        <p:nvSpPr>
          <p:cNvPr id="516" name="Google Shape;516;p78"/>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youtube.com/user/RedHatVideos</a:t>
            </a:r>
            <a:endParaRPr sz="1100">
              <a:solidFill>
                <a:schemeClr val="lt1"/>
              </a:solidFill>
              <a:latin typeface="Red Hat Text"/>
              <a:ea typeface="Red Hat Text"/>
              <a:cs typeface="Red Hat Text"/>
              <a:sym typeface="Red Hat Text"/>
            </a:endParaRPr>
          </a:p>
        </p:txBody>
      </p:sp>
      <p:sp>
        <p:nvSpPr>
          <p:cNvPr id="517" name="Google Shape;517;p78"/>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facebook.com/redhatinc</a:t>
            </a:r>
            <a:endParaRPr sz="1100">
              <a:solidFill>
                <a:schemeClr val="lt1"/>
              </a:solidFill>
              <a:latin typeface="Red Hat Text"/>
              <a:ea typeface="Red Hat Text"/>
              <a:cs typeface="Red Hat Text"/>
              <a:sym typeface="Red Hat Text"/>
            </a:endParaRPr>
          </a:p>
        </p:txBody>
      </p:sp>
      <p:sp>
        <p:nvSpPr>
          <p:cNvPr id="518" name="Google Shape;518;p78"/>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twitter.com/RedHat</a:t>
            </a:r>
            <a:endParaRPr sz="1100">
              <a:solidFill>
                <a:schemeClr val="lt1"/>
              </a:solidFill>
              <a:latin typeface="Red Hat Text"/>
              <a:ea typeface="Red Hat Text"/>
              <a:cs typeface="Red Hat Text"/>
              <a:sym typeface="Red Hat Text"/>
            </a:endParaRPr>
          </a:p>
        </p:txBody>
      </p:sp>
      <p:cxnSp>
        <p:nvCxnSpPr>
          <p:cNvPr id="519" name="Google Shape;519;p78"/>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520" name="Google Shape;520;p7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21" name="Google Shape;521;p7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2" name="Google Shape;522;p78"/>
          <p:cNvPicPr preferRelativeResize="0"/>
          <p:nvPr/>
        </p:nvPicPr>
        <p:blipFill rotWithShape="1">
          <a:blip r:embed="rId4">
            <a:alphaModFix/>
          </a:blip>
          <a:srcRect b="0" l="0" r="0" t="0"/>
          <a:stretch/>
        </p:blipFill>
        <p:spPr>
          <a:xfrm>
            <a:off x="5592003" y="2651988"/>
            <a:ext cx="341963" cy="341963"/>
          </a:xfrm>
          <a:prstGeom prst="rect">
            <a:avLst/>
          </a:prstGeom>
          <a:noFill/>
          <a:ln>
            <a:noFill/>
          </a:ln>
        </p:spPr>
      </p:pic>
      <p:pic>
        <p:nvPicPr>
          <p:cNvPr id="523" name="Google Shape;523;p78"/>
          <p:cNvPicPr preferRelativeResize="0"/>
          <p:nvPr/>
        </p:nvPicPr>
        <p:blipFill rotWithShape="1">
          <a:blip r:embed="rId5">
            <a:alphaModFix/>
          </a:blip>
          <a:srcRect b="0" l="0" r="0" t="0"/>
          <a:stretch/>
        </p:blipFill>
        <p:spPr>
          <a:xfrm>
            <a:off x="5592003" y="2075932"/>
            <a:ext cx="341963" cy="341963"/>
          </a:xfrm>
          <a:prstGeom prst="rect">
            <a:avLst/>
          </a:prstGeom>
          <a:noFill/>
          <a:ln>
            <a:noFill/>
          </a:ln>
        </p:spPr>
      </p:pic>
      <p:pic>
        <p:nvPicPr>
          <p:cNvPr id="524" name="Google Shape;524;p78"/>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525" name="Google Shape;525;p78"/>
          <p:cNvPicPr preferRelativeResize="0"/>
          <p:nvPr/>
        </p:nvPicPr>
        <p:blipFill rotWithShape="1">
          <a:blip r:embed="rId7">
            <a:alphaModFix/>
          </a:blip>
          <a:srcRect b="0" l="0" r="0" t="0"/>
          <a:stretch/>
        </p:blipFill>
        <p:spPr>
          <a:xfrm>
            <a:off x="5592003" y="3228044"/>
            <a:ext cx="341963" cy="341963"/>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526" name="Shape 526"/>
        <p:cNvGrpSpPr/>
        <p:nvPr/>
      </p:nvGrpSpPr>
      <p:grpSpPr>
        <a:xfrm>
          <a:off x="0" y="0"/>
          <a:ext cx="0" cy="0"/>
          <a:chOff x="0" y="0"/>
          <a:chExt cx="0" cy="0"/>
        </a:xfrm>
      </p:grpSpPr>
      <p:sp>
        <p:nvSpPr>
          <p:cNvPr id="527" name="Google Shape;527;p79"/>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528" name="Google Shape;528;p79"/>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29" name="Google Shape;529;p79"/>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530" name="Google Shape;530;p79"/>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400"/>
              <a:buNone/>
              <a:defRPr sz="1400">
                <a:solidFill>
                  <a:schemeClr val="dk1"/>
                </a:solidFill>
              </a:defRPr>
            </a:lvl1pPr>
            <a:lvl2pPr lvl="1" rtl="0">
              <a:lnSpc>
                <a:spcPct val="140000"/>
              </a:lnSpc>
              <a:spcBef>
                <a:spcPts val="0"/>
              </a:spcBef>
              <a:spcAft>
                <a:spcPts val="0"/>
              </a:spcAft>
              <a:buClr>
                <a:schemeClr val="dk1"/>
              </a:buClr>
              <a:buSzPts val="1400"/>
              <a:buNone/>
              <a:defRPr sz="1400">
                <a:solidFill>
                  <a:schemeClr val="dk1"/>
                </a:solidFill>
              </a:defRPr>
            </a:lvl2pPr>
            <a:lvl3pPr lvl="2" rtl="0">
              <a:lnSpc>
                <a:spcPct val="140000"/>
              </a:lnSpc>
              <a:spcBef>
                <a:spcPts val="0"/>
              </a:spcBef>
              <a:spcAft>
                <a:spcPts val="0"/>
              </a:spcAft>
              <a:buClr>
                <a:schemeClr val="dk1"/>
              </a:buClr>
              <a:buSzPts val="1400"/>
              <a:buNone/>
              <a:defRPr sz="1400">
                <a:solidFill>
                  <a:schemeClr val="dk1"/>
                </a:solidFill>
              </a:defRPr>
            </a:lvl3pPr>
            <a:lvl4pPr lvl="3" rtl="0">
              <a:lnSpc>
                <a:spcPct val="140000"/>
              </a:lnSpc>
              <a:spcBef>
                <a:spcPts val="0"/>
              </a:spcBef>
              <a:spcAft>
                <a:spcPts val="0"/>
              </a:spcAft>
              <a:buClr>
                <a:schemeClr val="dk1"/>
              </a:buClr>
              <a:buSzPts val="1400"/>
              <a:buNone/>
              <a:defRPr sz="1400">
                <a:solidFill>
                  <a:schemeClr val="dk1"/>
                </a:solidFill>
              </a:defRPr>
            </a:lvl4pPr>
            <a:lvl5pPr lvl="4" rtl="0">
              <a:lnSpc>
                <a:spcPct val="140000"/>
              </a:lnSpc>
              <a:spcBef>
                <a:spcPts val="0"/>
              </a:spcBef>
              <a:spcAft>
                <a:spcPts val="0"/>
              </a:spcAft>
              <a:buClr>
                <a:schemeClr val="dk1"/>
              </a:buClr>
              <a:buSzPts val="1400"/>
              <a:buNone/>
              <a:defRPr sz="1400">
                <a:solidFill>
                  <a:schemeClr val="dk1"/>
                </a:solidFill>
              </a:defRPr>
            </a:lvl5pPr>
            <a:lvl6pPr lvl="5" rtl="0">
              <a:lnSpc>
                <a:spcPct val="140000"/>
              </a:lnSpc>
              <a:spcBef>
                <a:spcPts val="0"/>
              </a:spcBef>
              <a:spcAft>
                <a:spcPts val="0"/>
              </a:spcAft>
              <a:buClr>
                <a:schemeClr val="dk1"/>
              </a:buClr>
              <a:buSzPts val="1400"/>
              <a:buNone/>
              <a:defRPr sz="1400">
                <a:solidFill>
                  <a:schemeClr val="dk1"/>
                </a:solidFill>
              </a:defRPr>
            </a:lvl6pPr>
            <a:lvl7pPr lvl="6" rtl="0">
              <a:lnSpc>
                <a:spcPct val="140000"/>
              </a:lnSpc>
              <a:spcBef>
                <a:spcPts val="0"/>
              </a:spcBef>
              <a:spcAft>
                <a:spcPts val="0"/>
              </a:spcAft>
              <a:buClr>
                <a:schemeClr val="dk1"/>
              </a:buClr>
              <a:buSzPts val="1400"/>
              <a:buNone/>
              <a:defRPr sz="1400">
                <a:solidFill>
                  <a:schemeClr val="dk1"/>
                </a:solidFill>
              </a:defRPr>
            </a:lvl7pPr>
            <a:lvl8pPr lvl="7" rtl="0">
              <a:lnSpc>
                <a:spcPct val="140000"/>
              </a:lnSpc>
              <a:spcBef>
                <a:spcPts val="0"/>
              </a:spcBef>
              <a:spcAft>
                <a:spcPts val="0"/>
              </a:spcAft>
              <a:buClr>
                <a:schemeClr val="dk1"/>
              </a:buClr>
              <a:buSzPts val="1400"/>
              <a:buNone/>
              <a:defRPr sz="1400">
                <a:solidFill>
                  <a:schemeClr val="dk1"/>
                </a:solidFill>
              </a:defRPr>
            </a:lvl8pPr>
            <a:lvl9pPr lvl="8" rtl="0">
              <a:lnSpc>
                <a:spcPct val="140000"/>
              </a:lnSpc>
              <a:spcBef>
                <a:spcPts val="0"/>
              </a:spcBef>
              <a:spcAft>
                <a:spcPts val="0"/>
              </a:spcAft>
              <a:buClr>
                <a:schemeClr val="dk1"/>
              </a:buClr>
              <a:buSzPts val="1400"/>
              <a:buNone/>
              <a:defRPr sz="1400">
                <a:solidFill>
                  <a:schemeClr val="dk1"/>
                </a:solidFill>
              </a:defRPr>
            </a:lvl9pPr>
          </a:lstStyle>
          <a:p/>
        </p:txBody>
      </p:sp>
      <p:sp>
        <p:nvSpPr>
          <p:cNvPr id="531" name="Google Shape;531;p79"/>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9pPr>
          </a:lstStyle>
          <a:p/>
        </p:txBody>
      </p:sp>
      <p:sp>
        <p:nvSpPr>
          <p:cNvPr id="532" name="Google Shape;532;p79"/>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900"/>
              <a:buNone/>
              <a:defRPr sz="900">
                <a:solidFill>
                  <a:schemeClr val="dk1"/>
                </a:solidFill>
              </a:defRPr>
            </a:lvl1pPr>
            <a:lvl2pPr lvl="1" rtl="0">
              <a:lnSpc>
                <a:spcPct val="135000"/>
              </a:lnSpc>
              <a:spcBef>
                <a:spcPts val="0"/>
              </a:spcBef>
              <a:spcAft>
                <a:spcPts val="0"/>
              </a:spcAft>
              <a:buClr>
                <a:schemeClr val="dk1"/>
              </a:buClr>
              <a:buSzPts val="900"/>
              <a:buNone/>
              <a:defRPr sz="900">
                <a:solidFill>
                  <a:schemeClr val="dk1"/>
                </a:solidFill>
              </a:defRPr>
            </a:lvl2pPr>
            <a:lvl3pPr lvl="2" rtl="0">
              <a:lnSpc>
                <a:spcPct val="135000"/>
              </a:lnSpc>
              <a:spcBef>
                <a:spcPts val="0"/>
              </a:spcBef>
              <a:spcAft>
                <a:spcPts val="0"/>
              </a:spcAft>
              <a:buClr>
                <a:schemeClr val="dk1"/>
              </a:buClr>
              <a:buSzPts val="900"/>
              <a:buNone/>
              <a:defRPr sz="900">
                <a:solidFill>
                  <a:schemeClr val="dk1"/>
                </a:solidFill>
              </a:defRPr>
            </a:lvl3pPr>
            <a:lvl4pPr lvl="3" rtl="0">
              <a:lnSpc>
                <a:spcPct val="135000"/>
              </a:lnSpc>
              <a:spcBef>
                <a:spcPts val="0"/>
              </a:spcBef>
              <a:spcAft>
                <a:spcPts val="0"/>
              </a:spcAft>
              <a:buClr>
                <a:schemeClr val="dk1"/>
              </a:buClr>
              <a:buSzPts val="900"/>
              <a:buNone/>
              <a:defRPr sz="900">
                <a:solidFill>
                  <a:schemeClr val="dk1"/>
                </a:solidFill>
              </a:defRPr>
            </a:lvl4pPr>
            <a:lvl5pPr lvl="4" rtl="0">
              <a:lnSpc>
                <a:spcPct val="135000"/>
              </a:lnSpc>
              <a:spcBef>
                <a:spcPts val="0"/>
              </a:spcBef>
              <a:spcAft>
                <a:spcPts val="0"/>
              </a:spcAft>
              <a:buClr>
                <a:schemeClr val="dk1"/>
              </a:buClr>
              <a:buSzPts val="900"/>
              <a:buNone/>
              <a:defRPr sz="900">
                <a:solidFill>
                  <a:schemeClr val="dk1"/>
                </a:solidFill>
              </a:defRPr>
            </a:lvl5pPr>
            <a:lvl6pPr lvl="5" rtl="0">
              <a:lnSpc>
                <a:spcPct val="135000"/>
              </a:lnSpc>
              <a:spcBef>
                <a:spcPts val="0"/>
              </a:spcBef>
              <a:spcAft>
                <a:spcPts val="0"/>
              </a:spcAft>
              <a:buClr>
                <a:schemeClr val="dk1"/>
              </a:buClr>
              <a:buSzPts val="900"/>
              <a:buNone/>
              <a:defRPr sz="900">
                <a:solidFill>
                  <a:schemeClr val="dk1"/>
                </a:solidFill>
              </a:defRPr>
            </a:lvl6pPr>
            <a:lvl7pPr lvl="6" rtl="0">
              <a:lnSpc>
                <a:spcPct val="135000"/>
              </a:lnSpc>
              <a:spcBef>
                <a:spcPts val="0"/>
              </a:spcBef>
              <a:spcAft>
                <a:spcPts val="0"/>
              </a:spcAft>
              <a:buClr>
                <a:schemeClr val="dk1"/>
              </a:buClr>
              <a:buSzPts val="900"/>
              <a:buNone/>
              <a:defRPr sz="900">
                <a:solidFill>
                  <a:schemeClr val="dk1"/>
                </a:solidFill>
              </a:defRPr>
            </a:lvl7pPr>
            <a:lvl8pPr lvl="7" rtl="0">
              <a:lnSpc>
                <a:spcPct val="135000"/>
              </a:lnSpc>
              <a:spcBef>
                <a:spcPts val="0"/>
              </a:spcBef>
              <a:spcAft>
                <a:spcPts val="0"/>
              </a:spcAft>
              <a:buClr>
                <a:schemeClr val="dk1"/>
              </a:buClr>
              <a:buSzPts val="900"/>
              <a:buNone/>
              <a:defRPr sz="900">
                <a:solidFill>
                  <a:schemeClr val="dk1"/>
                </a:solidFill>
              </a:defRPr>
            </a:lvl8pPr>
            <a:lvl9pPr lvl="8" rtl="0">
              <a:lnSpc>
                <a:spcPct val="135000"/>
              </a:lnSpc>
              <a:spcBef>
                <a:spcPts val="0"/>
              </a:spcBef>
              <a:spcAft>
                <a:spcPts val="0"/>
              </a:spcAft>
              <a:buClr>
                <a:schemeClr val="dk1"/>
              </a:buClr>
              <a:buSzPts val="900"/>
              <a:buNone/>
              <a:defRPr sz="900">
                <a:solidFill>
                  <a:schemeClr val="dk1"/>
                </a:solidFill>
              </a:defRPr>
            </a:lvl9pPr>
          </a:lstStyle>
          <a:p/>
        </p:txBody>
      </p:sp>
      <p:sp>
        <p:nvSpPr>
          <p:cNvPr id="533" name="Google Shape;533;p79"/>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534" name="Google Shape;534;p7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535" name="Shape 535"/>
        <p:cNvGrpSpPr/>
        <p:nvPr/>
      </p:nvGrpSpPr>
      <p:grpSpPr>
        <a:xfrm>
          <a:off x="0" y="0"/>
          <a:ext cx="0" cy="0"/>
          <a:chOff x="0" y="0"/>
          <a:chExt cx="0" cy="0"/>
        </a:xfrm>
      </p:grpSpPr>
      <p:sp>
        <p:nvSpPr>
          <p:cNvPr id="536" name="Google Shape;536;p80"/>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537" name="Google Shape;537;p8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38" name="Google Shape;538;p80"/>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539" name="Google Shape;539;p80"/>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p:txBody>
      </p:sp>
      <p:sp>
        <p:nvSpPr>
          <p:cNvPr id="540" name="Google Shape;540;p80"/>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541" name="Google Shape;541;p80"/>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100"/>
              <a:buNone/>
              <a:defRPr sz="1100">
                <a:solidFill>
                  <a:schemeClr val="dk1"/>
                </a:solidFill>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p:txBody>
      </p:sp>
      <p:sp>
        <p:nvSpPr>
          <p:cNvPr id="542" name="Google Shape;542;p80"/>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linkedin.com/company/red-hat</a:t>
            </a:r>
            <a:endParaRPr sz="900">
              <a:solidFill>
                <a:schemeClr val="dk1"/>
              </a:solidFill>
              <a:latin typeface="Red Hat Text"/>
              <a:ea typeface="Red Hat Text"/>
              <a:cs typeface="Red Hat Text"/>
              <a:sym typeface="Red Hat Text"/>
            </a:endParaRPr>
          </a:p>
        </p:txBody>
      </p:sp>
      <p:sp>
        <p:nvSpPr>
          <p:cNvPr id="543" name="Google Shape;543;p80"/>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youtube.com/user/RedHatVideos</a:t>
            </a:r>
            <a:endParaRPr sz="900">
              <a:solidFill>
                <a:schemeClr val="dk1"/>
              </a:solidFill>
              <a:latin typeface="Red Hat Text"/>
              <a:ea typeface="Red Hat Text"/>
              <a:cs typeface="Red Hat Text"/>
              <a:sym typeface="Red Hat Text"/>
            </a:endParaRPr>
          </a:p>
        </p:txBody>
      </p:sp>
      <p:sp>
        <p:nvSpPr>
          <p:cNvPr id="544" name="Google Shape;544;p80"/>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545" name="Google Shape;545;p80"/>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twitter.com/RedHat</a:t>
            </a:r>
            <a:endParaRPr sz="900">
              <a:solidFill>
                <a:schemeClr val="dk1"/>
              </a:solidFill>
              <a:latin typeface="Red Hat Text"/>
              <a:ea typeface="Red Hat Text"/>
              <a:cs typeface="Red Hat Text"/>
              <a:sym typeface="Red Hat Text"/>
            </a:endParaRPr>
          </a:p>
        </p:txBody>
      </p:sp>
      <p:pic>
        <p:nvPicPr>
          <p:cNvPr id="546" name="Google Shape;546;p80"/>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547" name="Google Shape;547;p80"/>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548" name="Google Shape;548;p80"/>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549" name="Google Shape;549;p80"/>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
        <p:nvSpPr>
          <p:cNvPr id="550" name="Google Shape;550;p8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551" name="Shape 551"/>
        <p:cNvGrpSpPr/>
        <p:nvPr/>
      </p:nvGrpSpPr>
      <p:grpSpPr>
        <a:xfrm>
          <a:off x="0" y="0"/>
          <a:ext cx="0" cy="0"/>
          <a:chOff x="0" y="0"/>
          <a:chExt cx="0" cy="0"/>
        </a:xfrm>
      </p:grpSpPr>
      <p:sp>
        <p:nvSpPr>
          <p:cNvPr id="552" name="Google Shape;552;p81"/>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9pPr>
          </a:lstStyle>
          <a:p/>
        </p:txBody>
      </p:sp>
      <p:cxnSp>
        <p:nvCxnSpPr>
          <p:cNvPr id="553" name="Google Shape;553;p8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554" name="Google Shape;554;p8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55" name="Google Shape;555;p8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556" name="Google Shape;556;p81"/>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141414"/>
                </a:solidFill>
              </a:defRPr>
            </a:lvl1pPr>
            <a:lvl2pPr lvl="1" rtl="0">
              <a:lnSpc>
                <a:spcPct val="174000"/>
              </a:lnSpc>
              <a:spcBef>
                <a:spcPts val="0"/>
              </a:spcBef>
              <a:spcAft>
                <a:spcPts val="0"/>
              </a:spcAft>
              <a:buNone/>
              <a:defRPr sz="1100">
                <a:solidFill>
                  <a:srgbClr val="141414"/>
                </a:solidFill>
              </a:defRPr>
            </a:lvl2pPr>
            <a:lvl3pPr lvl="2" rtl="0">
              <a:lnSpc>
                <a:spcPct val="174000"/>
              </a:lnSpc>
              <a:spcBef>
                <a:spcPts val="0"/>
              </a:spcBef>
              <a:spcAft>
                <a:spcPts val="0"/>
              </a:spcAft>
              <a:buNone/>
              <a:defRPr sz="1100">
                <a:solidFill>
                  <a:srgbClr val="141414"/>
                </a:solidFill>
              </a:defRPr>
            </a:lvl3pPr>
            <a:lvl4pPr lvl="3" rtl="0">
              <a:lnSpc>
                <a:spcPct val="174000"/>
              </a:lnSpc>
              <a:spcBef>
                <a:spcPts val="0"/>
              </a:spcBef>
              <a:spcAft>
                <a:spcPts val="0"/>
              </a:spcAft>
              <a:buNone/>
              <a:defRPr sz="1100">
                <a:solidFill>
                  <a:srgbClr val="141414"/>
                </a:solidFill>
              </a:defRPr>
            </a:lvl4pPr>
            <a:lvl5pPr lvl="4" rtl="0">
              <a:lnSpc>
                <a:spcPct val="174000"/>
              </a:lnSpc>
              <a:spcBef>
                <a:spcPts val="0"/>
              </a:spcBef>
              <a:spcAft>
                <a:spcPts val="0"/>
              </a:spcAft>
              <a:buNone/>
              <a:defRPr sz="1100">
                <a:solidFill>
                  <a:srgbClr val="141414"/>
                </a:solidFill>
              </a:defRPr>
            </a:lvl5pPr>
            <a:lvl6pPr lvl="5" rtl="0">
              <a:lnSpc>
                <a:spcPct val="174000"/>
              </a:lnSpc>
              <a:spcBef>
                <a:spcPts val="0"/>
              </a:spcBef>
              <a:spcAft>
                <a:spcPts val="0"/>
              </a:spcAft>
              <a:buNone/>
              <a:defRPr sz="1100">
                <a:solidFill>
                  <a:srgbClr val="141414"/>
                </a:solidFill>
              </a:defRPr>
            </a:lvl6pPr>
            <a:lvl7pPr lvl="6" rtl="0">
              <a:lnSpc>
                <a:spcPct val="174000"/>
              </a:lnSpc>
              <a:spcBef>
                <a:spcPts val="0"/>
              </a:spcBef>
              <a:spcAft>
                <a:spcPts val="0"/>
              </a:spcAft>
              <a:buNone/>
              <a:defRPr sz="1100">
                <a:solidFill>
                  <a:srgbClr val="141414"/>
                </a:solidFill>
              </a:defRPr>
            </a:lvl7pPr>
            <a:lvl8pPr lvl="7" rtl="0">
              <a:lnSpc>
                <a:spcPct val="174000"/>
              </a:lnSpc>
              <a:spcBef>
                <a:spcPts val="0"/>
              </a:spcBef>
              <a:spcAft>
                <a:spcPts val="0"/>
              </a:spcAft>
              <a:buNone/>
              <a:defRPr sz="1100">
                <a:solidFill>
                  <a:srgbClr val="141414"/>
                </a:solidFill>
              </a:defRPr>
            </a:lvl8pPr>
            <a:lvl9pPr lvl="8" rtl="0">
              <a:lnSpc>
                <a:spcPct val="174000"/>
              </a:lnSpc>
              <a:spcBef>
                <a:spcPts val="0"/>
              </a:spcBef>
              <a:spcAft>
                <a:spcPts val="0"/>
              </a:spcAft>
              <a:buNone/>
              <a:defRPr sz="1100">
                <a:solidFill>
                  <a:srgbClr val="141414"/>
                </a:solidFill>
              </a:defRPr>
            </a:lvl9pPr>
          </a:lstStyle>
          <a:p/>
        </p:txBody>
      </p:sp>
      <p:pic>
        <p:nvPicPr>
          <p:cNvPr id="557" name="Google Shape;557;p8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558" name="Google Shape;558;p8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559" name="Shape 559"/>
        <p:cNvGrpSpPr/>
        <p:nvPr/>
      </p:nvGrpSpPr>
      <p:grpSpPr>
        <a:xfrm>
          <a:off x="0" y="0"/>
          <a:ext cx="0" cy="0"/>
          <a:chOff x="0" y="0"/>
          <a:chExt cx="0" cy="0"/>
        </a:xfrm>
      </p:grpSpPr>
      <p:sp>
        <p:nvSpPr>
          <p:cNvPr id="560" name="Google Shape;560;p8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561" name="Google Shape;561;p8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562" name="Google Shape;562;p8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63" name="Google Shape;563;p8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564" name="Google Shape;564;p82"/>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chemeClr val="lt1"/>
                </a:solidFill>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p:txBody>
      </p:sp>
      <p:pic>
        <p:nvPicPr>
          <p:cNvPr id="565" name="Google Shape;565;p82"/>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566" name="Google Shape;566;p8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567" name="Shape 567"/>
        <p:cNvGrpSpPr/>
        <p:nvPr/>
      </p:nvGrpSpPr>
      <p:grpSpPr>
        <a:xfrm>
          <a:off x="0" y="0"/>
          <a:ext cx="0" cy="0"/>
          <a:chOff x="0" y="0"/>
          <a:chExt cx="0" cy="0"/>
        </a:xfrm>
      </p:grpSpPr>
      <p:sp>
        <p:nvSpPr>
          <p:cNvPr id="568" name="Google Shape;568;p83"/>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569" name="Google Shape;569;p8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570" name="Google Shape;570;p8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71" name="Google Shape;571;p8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572" name="Google Shape;572;p83"/>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573" name="Google Shape;573;p8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574" name="Google Shape;574;p83"/>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chemeClr val="dk1"/>
                </a:solidFill>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575" name="Google Shape;575;p8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1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0" name="Google Shape;4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576" name="Shape 576"/>
        <p:cNvGrpSpPr/>
        <p:nvPr/>
      </p:nvGrpSpPr>
      <p:grpSpPr>
        <a:xfrm>
          <a:off x="0" y="0"/>
          <a:ext cx="0" cy="0"/>
          <a:chOff x="0" y="0"/>
          <a:chExt cx="0" cy="0"/>
        </a:xfrm>
      </p:grpSpPr>
      <p:sp>
        <p:nvSpPr>
          <p:cNvPr id="577" name="Google Shape;577;p84"/>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accent1"/>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p:txBody>
      </p:sp>
      <p:cxnSp>
        <p:nvCxnSpPr>
          <p:cNvPr id="578" name="Google Shape;578;p8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79" name="Google Shape;579;p8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580" name="Google Shape;580;p8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581" name="Google Shape;581;p84"/>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
        <p:nvSpPr>
          <p:cNvPr id="582" name="Google Shape;582;p8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583" name="Shape 583"/>
        <p:cNvGrpSpPr/>
        <p:nvPr/>
      </p:nvGrpSpPr>
      <p:grpSpPr>
        <a:xfrm>
          <a:off x="0" y="0"/>
          <a:ext cx="0" cy="0"/>
          <a:chOff x="0" y="0"/>
          <a:chExt cx="0" cy="0"/>
        </a:xfrm>
      </p:grpSpPr>
      <p:sp>
        <p:nvSpPr>
          <p:cNvPr id="584" name="Google Shape;584;p85"/>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585" name="Google Shape;585;p85"/>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pic>
        <p:nvPicPr>
          <p:cNvPr id="586" name="Google Shape;586;p85"/>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587" name="Google Shape;587;p85"/>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588" name="Google Shape;588;p85"/>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589" name="Google Shape;589;p8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590" name="Google Shape;590;p8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591" name="Shape 591"/>
        <p:cNvGrpSpPr/>
        <p:nvPr/>
      </p:nvGrpSpPr>
      <p:grpSpPr>
        <a:xfrm>
          <a:off x="0" y="0"/>
          <a:ext cx="0" cy="0"/>
          <a:chOff x="0" y="0"/>
          <a:chExt cx="0" cy="0"/>
        </a:xfrm>
      </p:grpSpPr>
      <p:sp>
        <p:nvSpPr>
          <p:cNvPr id="592" name="Google Shape;592;p86"/>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593" name="Google Shape;593;p86"/>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594" name="Google Shape;594;p86"/>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595" name="Google Shape;595;p86"/>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596" name="Google Shape;596;p8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597" name="Shape 597"/>
        <p:cNvGrpSpPr/>
        <p:nvPr/>
      </p:nvGrpSpPr>
      <p:grpSpPr>
        <a:xfrm>
          <a:off x="0" y="0"/>
          <a:ext cx="0" cy="0"/>
          <a:chOff x="0" y="0"/>
          <a:chExt cx="0" cy="0"/>
        </a:xfrm>
      </p:grpSpPr>
      <p:sp>
        <p:nvSpPr>
          <p:cNvPr id="598" name="Google Shape;598;p8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99" name="Google Shape;599;p8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600" name="Google Shape;600;p8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01" name="Google Shape;601;p8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02" name="Google Shape;602;p8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03" name="Google Shape;603;p8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04" name="Google Shape;604;p8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605" name="Google Shape;605;p87"/>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606" name="Shape 606"/>
        <p:cNvGrpSpPr/>
        <p:nvPr/>
      </p:nvGrpSpPr>
      <p:grpSpPr>
        <a:xfrm>
          <a:off x="0" y="0"/>
          <a:ext cx="0" cy="0"/>
          <a:chOff x="0" y="0"/>
          <a:chExt cx="0" cy="0"/>
        </a:xfrm>
      </p:grpSpPr>
      <p:sp>
        <p:nvSpPr>
          <p:cNvPr id="607" name="Google Shape;607;p8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608" name="Google Shape;608;p88"/>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609" name="Google Shape;609;p8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10" name="Google Shape;610;p8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11" name="Google Shape;611;p8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12" name="Google Shape;612;p8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13" name="Google Shape;613;p88"/>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614" name="Google Shape;614;p88"/>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15" name="Google Shape;615;p88"/>
          <p:cNvSpPr/>
          <p:nvPr/>
        </p:nvSpPr>
        <p:spPr>
          <a:xfrm>
            <a:off x="2926125" y="185522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6" name="Google Shape;616;p88"/>
          <p:cNvSpPr/>
          <p:nvPr/>
        </p:nvSpPr>
        <p:spPr>
          <a:xfrm>
            <a:off x="585225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17" name="Google Shape;617;p88"/>
          <p:cNvSpPr/>
          <p:nvPr/>
        </p:nvSpPr>
        <p:spPr>
          <a:xfrm>
            <a:off x="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18" name="Google Shape;618;p88"/>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9" name="Google Shape;619;p88"/>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0" name="Google Shape;620;p88"/>
          <p:cNvSpPr txBox="1"/>
          <p:nvPr>
            <p:ph idx="4" type="subTitle"/>
          </p:nvPr>
        </p:nvSpPr>
        <p:spPr>
          <a:xfrm>
            <a:off x="2926125"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621" name="Google Shape;621;p88"/>
          <p:cNvSpPr txBox="1"/>
          <p:nvPr>
            <p:ph idx="5" type="subTitle"/>
          </p:nvPr>
        </p:nvSpPr>
        <p:spPr>
          <a:xfrm>
            <a:off x="0" y="1855238"/>
            <a:ext cx="3291900" cy="2026800"/>
          </a:xfrm>
          <a:prstGeom prst="rect">
            <a:avLst/>
          </a:prstGeom>
        </p:spPr>
        <p:txBody>
          <a:bodyPr anchorCtr="0" anchor="ctr" bIns="0" lIns="651500" spcFirstLastPara="1" rIns="548625"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622" name="Google Shape;622;p88"/>
          <p:cNvSpPr txBox="1"/>
          <p:nvPr>
            <p:ph idx="6" type="subTitle"/>
          </p:nvPr>
        </p:nvSpPr>
        <p:spPr>
          <a:xfrm>
            <a:off x="5852250"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623" name="Shape 623"/>
        <p:cNvGrpSpPr/>
        <p:nvPr/>
      </p:nvGrpSpPr>
      <p:grpSpPr>
        <a:xfrm>
          <a:off x="0" y="0"/>
          <a:ext cx="0" cy="0"/>
          <a:chOff x="0" y="0"/>
          <a:chExt cx="0" cy="0"/>
        </a:xfrm>
      </p:grpSpPr>
      <p:sp>
        <p:nvSpPr>
          <p:cNvPr id="624" name="Google Shape;624;p8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625" name="Google Shape;625;p89"/>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626" name="Google Shape;626;p8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27" name="Google Shape;627;p8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28" name="Google Shape;628;p8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29" name="Google Shape;629;p8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30" name="Google Shape;630;p89"/>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631" name="Google Shape;631;p89"/>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32" name="Google Shape;632;p89"/>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3" name="Google Shape;633;p89"/>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4" name="Google Shape;634;p89"/>
          <p:cNvSpPr/>
          <p:nvPr/>
        </p:nvSpPr>
        <p:spPr>
          <a:xfrm>
            <a:off x="4397850" y="1855238"/>
            <a:ext cx="47460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35" name="Google Shape;635;p89"/>
          <p:cNvSpPr/>
          <p:nvPr/>
        </p:nvSpPr>
        <p:spPr>
          <a:xfrm>
            <a:off x="0" y="1855238"/>
            <a:ext cx="47460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36" name="Google Shape;636;p89"/>
          <p:cNvSpPr txBox="1"/>
          <p:nvPr>
            <p:ph idx="4" type="subTitle"/>
          </p:nvPr>
        </p:nvSpPr>
        <p:spPr>
          <a:xfrm>
            <a:off x="0" y="1855238"/>
            <a:ext cx="4746000" cy="2026800"/>
          </a:xfrm>
          <a:prstGeom prst="rect">
            <a:avLst/>
          </a:prstGeom>
        </p:spPr>
        <p:txBody>
          <a:bodyPr anchorCtr="0" anchor="ctr" bIns="0" lIns="651500"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637" name="Google Shape;637;p89"/>
          <p:cNvSpPr txBox="1"/>
          <p:nvPr>
            <p:ph idx="5" type="subTitle"/>
          </p:nvPr>
        </p:nvSpPr>
        <p:spPr>
          <a:xfrm>
            <a:off x="4397850" y="1855238"/>
            <a:ext cx="4746000" cy="2026800"/>
          </a:xfrm>
          <a:prstGeom prst="rect">
            <a:avLst/>
          </a:prstGeom>
        </p:spPr>
        <p:txBody>
          <a:bodyPr anchorCtr="0" anchor="ctr" bIns="0" lIns="891525"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638" name="Shape 638"/>
        <p:cNvGrpSpPr/>
        <p:nvPr/>
      </p:nvGrpSpPr>
      <p:grpSpPr>
        <a:xfrm>
          <a:off x="0" y="0"/>
          <a:ext cx="0" cy="0"/>
          <a:chOff x="0" y="0"/>
          <a:chExt cx="0" cy="0"/>
        </a:xfrm>
      </p:grpSpPr>
      <p:sp>
        <p:nvSpPr>
          <p:cNvPr id="639" name="Google Shape;639;p9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640" name="Google Shape;640;p90"/>
          <p:cNvSpPr txBox="1"/>
          <p:nvPr>
            <p:ph type="title"/>
          </p:nvPr>
        </p:nvSpPr>
        <p:spPr>
          <a:xfrm>
            <a:off x="663722"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641" name="Google Shape;641;p9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42" name="Google Shape;642;p9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43" name="Google Shape;643;p9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44" name="Google Shape;644;p9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45" name="Google Shape;645;p90"/>
          <p:cNvSpPr txBox="1"/>
          <p:nvPr>
            <p:ph idx="2" type="subTitle"/>
          </p:nvPr>
        </p:nvSpPr>
        <p:spPr>
          <a:xfrm>
            <a:off x="663778"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646" name="Google Shape;646;p90"/>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647" name="Google Shape;647;p90"/>
          <p:cNvPicPr preferRelativeResize="0"/>
          <p:nvPr/>
        </p:nvPicPr>
        <p:blipFill rotWithShape="1">
          <a:blip r:embed="rId3">
            <a:alphaModFix/>
          </a:blip>
          <a:srcRect b="0" l="0" r="0" t="0"/>
          <a:stretch/>
        </p:blipFill>
        <p:spPr>
          <a:xfrm>
            <a:off x="1065029" y="1631821"/>
            <a:ext cx="7013943" cy="2616440"/>
          </a:xfrm>
          <a:prstGeom prst="rect">
            <a:avLst/>
          </a:prstGeom>
          <a:noFill/>
          <a:ln>
            <a:noFill/>
          </a:ln>
        </p:spPr>
      </p:pic>
      <p:sp>
        <p:nvSpPr>
          <p:cNvPr id="648" name="Google Shape;648;p90"/>
          <p:cNvSpPr txBox="1"/>
          <p:nvPr>
            <p:ph idx="4" type="subTitle"/>
          </p:nvPr>
        </p:nvSpPr>
        <p:spPr>
          <a:xfrm>
            <a:off x="1483088" y="2170541"/>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649" name="Google Shape;649;p90"/>
          <p:cNvSpPr txBox="1"/>
          <p:nvPr>
            <p:ph idx="5" type="subTitle"/>
          </p:nvPr>
        </p:nvSpPr>
        <p:spPr>
          <a:xfrm>
            <a:off x="3693150" y="2170538"/>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650" name="Google Shape;650;p90"/>
          <p:cNvSpPr txBox="1"/>
          <p:nvPr>
            <p:ph idx="6" type="subTitle"/>
          </p:nvPr>
        </p:nvSpPr>
        <p:spPr>
          <a:xfrm>
            <a:off x="5903213" y="2170538"/>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651" name="Shape 651"/>
        <p:cNvGrpSpPr/>
        <p:nvPr/>
      </p:nvGrpSpPr>
      <p:grpSpPr>
        <a:xfrm>
          <a:off x="0" y="0"/>
          <a:ext cx="0" cy="0"/>
          <a:chOff x="0" y="0"/>
          <a:chExt cx="0" cy="0"/>
        </a:xfrm>
      </p:grpSpPr>
      <p:sp>
        <p:nvSpPr>
          <p:cNvPr id="652" name="Google Shape;652;p9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653" name="Google Shape;653;p9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54" name="Google Shape;654;p9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55" name="Google Shape;655;p9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56" name="Google Shape;656;p9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57" name="Google Shape;657;p91"/>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658" name="Shape 658"/>
        <p:cNvGrpSpPr/>
        <p:nvPr/>
      </p:nvGrpSpPr>
      <p:grpSpPr>
        <a:xfrm>
          <a:off x="0" y="0"/>
          <a:ext cx="0" cy="0"/>
          <a:chOff x="0" y="0"/>
          <a:chExt cx="0" cy="0"/>
        </a:xfrm>
      </p:grpSpPr>
      <p:sp>
        <p:nvSpPr>
          <p:cNvPr id="659" name="Google Shape;659;p9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660" name="Google Shape;660;p9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661" name="Google Shape;661;p9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62" name="Google Shape;662;p9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63" name="Google Shape;663;p9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664" name="Google Shape;664;p9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665" name="Google Shape;665;p92"/>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66" name="Google Shape;666;p92"/>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pic>
        <p:nvPicPr>
          <p:cNvPr id="667" name="Google Shape;667;p92"/>
          <p:cNvPicPr preferRelativeResize="0"/>
          <p:nvPr/>
        </p:nvPicPr>
        <p:blipFill>
          <a:blip r:embed="rId2">
            <a:alphaModFix/>
          </a:blip>
          <a:stretch>
            <a:fillRect/>
          </a:stretch>
        </p:blipFill>
        <p:spPr>
          <a:xfrm>
            <a:off x="8033456" y="4734938"/>
            <a:ext cx="824792" cy="280312"/>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668" name="Shape 668"/>
        <p:cNvGrpSpPr/>
        <p:nvPr/>
      </p:nvGrpSpPr>
      <p:grpSpPr>
        <a:xfrm>
          <a:off x="0" y="0"/>
          <a:ext cx="0" cy="0"/>
          <a:chOff x="0" y="0"/>
          <a:chExt cx="0" cy="0"/>
        </a:xfrm>
      </p:grpSpPr>
      <p:sp>
        <p:nvSpPr>
          <p:cNvPr id="669" name="Google Shape;669;p9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670" name="Google Shape;670;p93"/>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671" name="Google Shape;671;p9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72" name="Google Shape;672;p9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73" name="Google Shape;673;p9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74" name="Google Shape;674;p9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75" name="Google Shape;675;p93"/>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76" name="Google Shape;676;p93"/>
          <p:cNvSpPr txBox="1"/>
          <p:nvPr>
            <p:ph idx="3" type="body"/>
          </p:nvPr>
        </p:nvSpPr>
        <p:spPr>
          <a:xfrm>
            <a:off x="1828800" y="1371600"/>
            <a:ext cx="5486400" cy="30861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sp>
        <p:nvSpPr>
          <p:cNvPr id="42" name="Google Shape;42;p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 name="Google Shape;43;p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4" name="Google Shape;44;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677" name="Shape 677"/>
        <p:cNvGrpSpPr/>
        <p:nvPr/>
      </p:nvGrpSpPr>
      <p:grpSpPr>
        <a:xfrm>
          <a:off x="0" y="0"/>
          <a:ext cx="0" cy="0"/>
          <a:chOff x="0" y="0"/>
          <a:chExt cx="0" cy="0"/>
        </a:xfrm>
      </p:grpSpPr>
      <p:sp>
        <p:nvSpPr>
          <p:cNvPr id="678" name="Google Shape;678;p9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679" name="Google Shape;679;p9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80" name="Google Shape;680;p9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81" name="Google Shape;681;p9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82" name="Google Shape;682;p9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83" name="Google Shape;683;p94"/>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84" name="Google Shape;684;p94"/>
          <p:cNvSpPr txBox="1"/>
          <p:nvPr>
            <p:ph idx="3" type="body"/>
          </p:nvPr>
        </p:nvSpPr>
        <p:spPr>
          <a:xfrm>
            <a:off x="1828800" y="664950"/>
            <a:ext cx="5486400" cy="3600600"/>
          </a:xfrm>
          <a:prstGeom prst="rect">
            <a:avLst/>
          </a:prstGeom>
        </p:spPr>
        <p:txBody>
          <a:bodyPr anchorCtr="0" anchor="ctr"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685" name="Shape 685"/>
        <p:cNvGrpSpPr/>
        <p:nvPr/>
      </p:nvGrpSpPr>
      <p:grpSpPr>
        <a:xfrm>
          <a:off x="0" y="0"/>
          <a:ext cx="0" cy="0"/>
          <a:chOff x="0" y="0"/>
          <a:chExt cx="0" cy="0"/>
        </a:xfrm>
      </p:grpSpPr>
      <p:sp>
        <p:nvSpPr>
          <p:cNvPr id="686" name="Google Shape;686;p9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687" name="Google Shape;687;p95"/>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688" name="Google Shape;688;p9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89" name="Google Shape;689;p9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90" name="Google Shape;690;p9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91" name="Google Shape;691;p9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92" name="Google Shape;692;p95"/>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693" name="Google Shape;693;p95"/>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94" name="Google Shape;694;p95"/>
          <p:cNvSpPr txBox="1"/>
          <p:nvPr>
            <p:ph idx="4" type="body"/>
          </p:nvPr>
        </p:nvSpPr>
        <p:spPr>
          <a:xfrm>
            <a:off x="663844" y="1718383"/>
            <a:ext cx="3703200" cy="27954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
        <p:nvSpPr>
          <p:cNvPr id="695" name="Google Shape;695;p95"/>
          <p:cNvSpPr txBox="1"/>
          <p:nvPr>
            <p:ph idx="5" type="body"/>
          </p:nvPr>
        </p:nvSpPr>
        <p:spPr>
          <a:xfrm>
            <a:off x="4777069" y="1718381"/>
            <a:ext cx="3703200" cy="27954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696" name="Shape 696"/>
        <p:cNvGrpSpPr/>
        <p:nvPr/>
      </p:nvGrpSpPr>
      <p:grpSpPr>
        <a:xfrm>
          <a:off x="0" y="0"/>
          <a:ext cx="0" cy="0"/>
          <a:chOff x="0" y="0"/>
          <a:chExt cx="0" cy="0"/>
        </a:xfrm>
      </p:grpSpPr>
      <p:sp>
        <p:nvSpPr>
          <p:cNvPr id="697" name="Google Shape;697;p9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698" name="Google Shape;698;p9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99" name="Google Shape;699;p9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700" name="Google Shape;700;p9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01" name="Google Shape;701;p9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02" name="Google Shape;702;p96"/>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703" name="Google Shape;703;p96"/>
          <p:cNvCxnSpPr/>
          <p:nvPr/>
        </p:nvCxnSpPr>
        <p:spPr>
          <a:xfrm>
            <a:off x="3109811" y="-5512"/>
            <a:ext cx="0" cy="5154600"/>
          </a:xfrm>
          <a:prstGeom prst="straightConnector1">
            <a:avLst/>
          </a:prstGeom>
          <a:noFill/>
          <a:ln cap="flat" cmpd="sng" w="28575">
            <a:solidFill>
              <a:srgbClr val="D5D5D5"/>
            </a:solidFill>
            <a:prstDash val="solid"/>
            <a:round/>
            <a:headEnd len="med" w="med" type="none"/>
            <a:tailEnd len="med" w="med" type="none"/>
          </a:ln>
        </p:spPr>
      </p:cxnSp>
      <p:sp>
        <p:nvSpPr>
          <p:cNvPr id="704" name="Google Shape;704;p96"/>
          <p:cNvSpPr txBox="1"/>
          <p:nvPr>
            <p:ph idx="3" type="subTitle"/>
          </p:nvPr>
        </p:nvSpPr>
        <p:spPr>
          <a:xfrm>
            <a:off x="3350831" y="1374657"/>
            <a:ext cx="3836700" cy="4842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0"/>
              </a:spcBef>
              <a:spcAft>
                <a:spcPts val="0"/>
              </a:spcAft>
              <a:buNone/>
              <a:defRPr sz="1100"/>
            </a:lvl2pPr>
            <a:lvl3pPr lvl="2" rtl="0">
              <a:spcBef>
                <a:spcPts val="0"/>
              </a:spcBef>
              <a:spcAft>
                <a:spcPts val="0"/>
              </a:spcAft>
              <a:buNone/>
              <a:defRPr sz="1100"/>
            </a:lvl3pPr>
            <a:lvl4pPr lvl="3" rtl="0">
              <a:spcBef>
                <a:spcPts val="0"/>
              </a:spcBef>
              <a:spcAft>
                <a:spcPts val="0"/>
              </a:spcAft>
              <a:buNone/>
              <a:defRPr sz="1100"/>
            </a:lvl4pPr>
            <a:lvl5pPr lvl="4" rtl="0">
              <a:spcBef>
                <a:spcPts val="0"/>
              </a:spcBef>
              <a:spcAft>
                <a:spcPts val="0"/>
              </a:spcAft>
              <a:buNone/>
              <a:defRPr sz="1100"/>
            </a:lvl5pPr>
            <a:lvl6pPr lvl="5" rtl="0">
              <a:spcBef>
                <a:spcPts val="0"/>
              </a:spcBef>
              <a:spcAft>
                <a:spcPts val="0"/>
              </a:spcAft>
              <a:buNone/>
              <a:defRPr sz="1100"/>
            </a:lvl6pPr>
            <a:lvl7pPr lvl="6" rtl="0">
              <a:spcBef>
                <a:spcPts val="0"/>
              </a:spcBef>
              <a:spcAft>
                <a:spcPts val="0"/>
              </a:spcAft>
              <a:buNone/>
              <a:defRPr sz="1100"/>
            </a:lvl7pPr>
            <a:lvl8pPr lvl="7" rtl="0">
              <a:spcBef>
                <a:spcPts val="0"/>
              </a:spcBef>
              <a:spcAft>
                <a:spcPts val="0"/>
              </a:spcAft>
              <a:buNone/>
              <a:defRPr sz="1100"/>
            </a:lvl8pPr>
            <a:lvl9pPr lvl="8" rtl="0">
              <a:spcBef>
                <a:spcPts val="0"/>
              </a:spcBef>
              <a:spcAft>
                <a:spcPts val="0"/>
              </a:spcAft>
              <a:buNone/>
              <a:defRPr sz="1100"/>
            </a:lvl9pPr>
          </a:lstStyle>
          <a:p/>
        </p:txBody>
      </p:sp>
      <p:sp>
        <p:nvSpPr>
          <p:cNvPr id="705" name="Google Shape;705;p96"/>
          <p:cNvSpPr txBox="1"/>
          <p:nvPr>
            <p:ph idx="4" type="subTitle"/>
          </p:nvPr>
        </p:nvSpPr>
        <p:spPr>
          <a:xfrm>
            <a:off x="3350831" y="1080975"/>
            <a:ext cx="3404100" cy="224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706" name="Google Shape;706;p96"/>
          <p:cNvSpPr txBox="1"/>
          <p:nvPr>
            <p:ph idx="5" type="subTitle"/>
          </p:nvPr>
        </p:nvSpPr>
        <p:spPr>
          <a:xfrm>
            <a:off x="2521875" y="1374657"/>
            <a:ext cx="517500" cy="1761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707" name="Shape 707"/>
        <p:cNvGrpSpPr/>
        <p:nvPr/>
      </p:nvGrpSpPr>
      <p:grpSpPr>
        <a:xfrm>
          <a:off x="0" y="0"/>
          <a:ext cx="0" cy="0"/>
          <a:chOff x="0" y="0"/>
          <a:chExt cx="0" cy="0"/>
        </a:xfrm>
      </p:grpSpPr>
      <p:sp>
        <p:nvSpPr>
          <p:cNvPr id="708" name="Google Shape;708;p9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709" name="Google Shape;709;p9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710" name="Google Shape;710;p9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711" name="Google Shape;711;p9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712" name="Google Shape;712;p9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13" name="Google Shape;713;p9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14" name="Google Shape;714;p9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715" name="Google Shape;715;p97"/>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716" name="Google Shape;716;p97"/>
          <p:cNvSpPr txBox="1"/>
          <p:nvPr>
            <p:ph idx="4" type="subTitle"/>
          </p:nvPr>
        </p:nvSpPr>
        <p:spPr>
          <a:xfrm>
            <a:off x="1531819" y="1873120"/>
            <a:ext cx="1580100" cy="2844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900">
                <a:latin typeface="Red Hat Text Medium"/>
                <a:ea typeface="Red Hat Text Medium"/>
                <a:cs typeface="Red Hat Text Medium"/>
                <a:sym typeface="Red Hat Text Medium"/>
              </a:defRPr>
            </a:lvl1pPr>
            <a:lvl2pPr lvl="1" rtl="0">
              <a:lnSpc>
                <a:spcPct val="115000"/>
              </a:lnSpc>
              <a:spcBef>
                <a:spcPts val="0"/>
              </a:spcBef>
              <a:spcAft>
                <a:spcPts val="0"/>
              </a:spcAft>
              <a:buNone/>
              <a:defRPr sz="900">
                <a:latin typeface="Red Hat Text Medium"/>
                <a:ea typeface="Red Hat Text Medium"/>
                <a:cs typeface="Red Hat Text Medium"/>
                <a:sym typeface="Red Hat Text Medium"/>
              </a:defRPr>
            </a:lvl2pPr>
            <a:lvl3pPr lvl="2" rtl="0">
              <a:lnSpc>
                <a:spcPct val="115000"/>
              </a:lnSpc>
              <a:spcBef>
                <a:spcPts val="0"/>
              </a:spcBef>
              <a:spcAft>
                <a:spcPts val="0"/>
              </a:spcAft>
              <a:buNone/>
              <a:defRPr sz="900">
                <a:latin typeface="Red Hat Text Medium"/>
                <a:ea typeface="Red Hat Text Medium"/>
                <a:cs typeface="Red Hat Text Medium"/>
                <a:sym typeface="Red Hat Text Medium"/>
              </a:defRPr>
            </a:lvl3pPr>
            <a:lvl4pPr lvl="3" rtl="0">
              <a:lnSpc>
                <a:spcPct val="115000"/>
              </a:lnSpc>
              <a:spcBef>
                <a:spcPts val="0"/>
              </a:spcBef>
              <a:spcAft>
                <a:spcPts val="0"/>
              </a:spcAft>
              <a:buNone/>
              <a:defRPr sz="900">
                <a:latin typeface="Red Hat Text Medium"/>
                <a:ea typeface="Red Hat Text Medium"/>
                <a:cs typeface="Red Hat Text Medium"/>
                <a:sym typeface="Red Hat Text Medium"/>
              </a:defRPr>
            </a:lvl4pPr>
            <a:lvl5pPr lvl="4" rtl="0">
              <a:lnSpc>
                <a:spcPct val="115000"/>
              </a:lnSpc>
              <a:spcBef>
                <a:spcPts val="0"/>
              </a:spcBef>
              <a:spcAft>
                <a:spcPts val="0"/>
              </a:spcAft>
              <a:buNone/>
              <a:defRPr sz="900">
                <a:latin typeface="Red Hat Text Medium"/>
                <a:ea typeface="Red Hat Text Medium"/>
                <a:cs typeface="Red Hat Text Medium"/>
                <a:sym typeface="Red Hat Text Medium"/>
              </a:defRPr>
            </a:lvl5pPr>
            <a:lvl6pPr lvl="5" rtl="0">
              <a:lnSpc>
                <a:spcPct val="115000"/>
              </a:lnSpc>
              <a:spcBef>
                <a:spcPts val="0"/>
              </a:spcBef>
              <a:spcAft>
                <a:spcPts val="0"/>
              </a:spcAft>
              <a:buNone/>
              <a:defRPr sz="900">
                <a:latin typeface="Red Hat Text Medium"/>
                <a:ea typeface="Red Hat Text Medium"/>
                <a:cs typeface="Red Hat Text Medium"/>
                <a:sym typeface="Red Hat Text Medium"/>
              </a:defRPr>
            </a:lvl6pPr>
            <a:lvl7pPr lvl="6" rtl="0">
              <a:lnSpc>
                <a:spcPct val="115000"/>
              </a:lnSpc>
              <a:spcBef>
                <a:spcPts val="0"/>
              </a:spcBef>
              <a:spcAft>
                <a:spcPts val="0"/>
              </a:spcAft>
              <a:buNone/>
              <a:defRPr sz="900">
                <a:latin typeface="Red Hat Text Medium"/>
                <a:ea typeface="Red Hat Text Medium"/>
                <a:cs typeface="Red Hat Text Medium"/>
                <a:sym typeface="Red Hat Text Medium"/>
              </a:defRPr>
            </a:lvl7pPr>
            <a:lvl8pPr lvl="7" rtl="0">
              <a:lnSpc>
                <a:spcPct val="115000"/>
              </a:lnSpc>
              <a:spcBef>
                <a:spcPts val="0"/>
              </a:spcBef>
              <a:spcAft>
                <a:spcPts val="0"/>
              </a:spcAft>
              <a:buNone/>
              <a:defRPr sz="900">
                <a:latin typeface="Red Hat Text Medium"/>
                <a:ea typeface="Red Hat Text Medium"/>
                <a:cs typeface="Red Hat Text Medium"/>
                <a:sym typeface="Red Hat Text Medium"/>
              </a:defRPr>
            </a:lvl8pPr>
            <a:lvl9pPr lvl="8" rtl="0">
              <a:lnSpc>
                <a:spcPct val="115000"/>
              </a:lnSpc>
              <a:spcBef>
                <a:spcPts val="0"/>
              </a:spcBef>
              <a:spcAft>
                <a:spcPts val="0"/>
              </a:spcAft>
              <a:buNone/>
              <a:defRPr sz="900">
                <a:latin typeface="Red Hat Text Medium"/>
                <a:ea typeface="Red Hat Text Medium"/>
                <a:cs typeface="Red Hat Text Medium"/>
                <a:sym typeface="Red Hat Text Medium"/>
              </a:defRPr>
            </a:lvl9pPr>
          </a:lstStyle>
          <a:p/>
        </p:txBody>
      </p:sp>
      <p:sp>
        <p:nvSpPr>
          <p:cNvPr id="717" name="Google Shape;717;p97"/>
          <p:cNvSpPr txBox="1"/>
          <p:nvPr>
            <p:ph idx="5" type="subTitle"/>
          </p:nvPr>
        </p:nvSpPr>
        <p:spPr>
          <a:xfrm>
            <a:off x="1531819" y="2177606"/>
            <a:ext cx="1580100" cy="506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718" name="Google Shape;718;p97"/>
          <p:cNvSpPr txBox="1"/>
          <p:nvPr>
            <p:ph idx="6" type="subTitle"/>
          </p:nvPr>
        </p:nvSpPr>
        <p:spPr>
          <a:xfrm>
            <a:off x="1197356" y="3302681"/>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719" name="Google Shape;719;p97"/>
          <p:cNvSpPr txBox="1"/>
          <p:nvPr>
            <p:ph idx="7" type="subTitle"/>
          </p:nvPr>
        </p:nvSpPr>
        <p:spPr>
          <a:xfrm>
            <a:off x="2459231" y="2919383"/>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720" name="Google Shape;720;p97"/>
          <p:cNvSpPr txBox="1"/>
          <p:nvPr>
            <p:ph idx="8" type="subTitle"/>
          </p:nvPr>
        </p:nvSpPr>
        <p:spPr>
          <a:xfrm>
            <a:off x="1285069" y="3564541"/>
            <a:ext cx="1580100" cy="2844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9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9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9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9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9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9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9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9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900">
                <a:latin typeface="Red Hat Text Medium"/>
                <a:ea typeface="Red Hat Text Medium"/>
                <a:cs typeface="Red Hat Text Medium"/>
                <a:sym typeface="Red Hat Text Medium"/>
              </a:defRPr>
            </a:lvl9pPr>
          </a:lstStyle>
          <a:p/>
        </p:txBody>
      </p:sp>
      <p:sp>
        <p:nvSpPr>
          <p:cNvPr id="721" name="Google Shape;721;p97"/>
          <p:cNvSpPr txBox="1"/>
          <p:nvPr>
            <p:ph idx="9" type="subTitle"/>
          </p:nvPr>
        </p:nvSpPr>
        <p:spPr>
          <a:xfrm>
            <a:off x="1285069" y="3869028"/>
            <a:ext cx="1580100" cy="5064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900"/>
            </a:lvl1pPr>
            <a:lvl2pPr lvl="1" rtl="0" algn="r">
              <a:lnSpc>
                <a:spcPct val="115000"/>
              </a:lnSpc>
              <a:spcBef>
                <a:spcPts val="0"/>
              </a:spcBef>
              <a:spcAft>
                <a:spcPts val="0"/>
              </a:spcAft>
              <a:buNone/>
              <a:defRPr sz="900"/>
            </a:lvl2pPr>
            <a:lvl3pPr lvl="2" rtl="0" algn="r">
              <a:lnSpc>
                <a:spcPct val="115000"/>
              </a:lnSpc>
              <a:spcBef>
                <a:spcPts val="0"/>
              </a:spcBef>
              <a:spcAft>
                <a:spcPts val="0"/>
              </a:spcAft>
              <a:buNone/>
              <a:defRPr sz="900"/>
            </a:lvl3pPr>
            <a:lvl4pPr lvl="3" rtl="0" algn="r">
              <a:lnSpc>
                <a:spcPct val="115000"/>
              </a:lnSpc>
              <a:spcBef>
                <a:spcPts val="0"/>
              </a:spcBef>
              <a:spcAft>
                <a:spcPts val="0"/>
              </a:spcAft>
              <a:buNone/>
              <a:defRPr sz="900"/>
            </a:lvl4pPr>
            <a:lvl5pPr lvl="4" rtl="0" algn="r">
              <a:lnSpc>
                <a:spcPct val="115000"/>
              </a:lnSpc>
              <a:spcBef>
                <a:spcPts val="0"/>
              </a:spcBef>
              <a:spcAft>
                <a:spcPts val="0"/>
              </a:spcAft>
              <a:buNone/>
              <a:defRPr sz="900"/>
            </a:lvl5pPr>
            <a:lvl6pPr lvl="5" rtl="0" algn="r">
              <a:lnSpc>
                <a:spcPct val="115000"/>
              </a:lnSpc>
              <a:spcBef>
                <a:spcPts val="0"/>
              </a:spcBef>
              <a:spcAft>
                <a:spcPts val="0"/>
              </a:spcAft>
              <a:buNone/>
              <a:defRPr sz="900"/>
            </a:lvl6pPr>
            <a:lvl7pPr lvl="6" rtl="0" algn="r">
              <a:lnSpc>
                <a:spcPct val="115000"/>
              </a:lnSpc>
              <a:spcBef>
                <a:spcPts val="0"/>
              </a:spcBef>
              <a:spcAft>
                <a:spcPts val="0"/>
              </a:spcAft>
              <a:buNone/>
              <a:defRPr sz="900"/>
            </a:lvl7pPr>
            <a:lvl8pPr lvl="7" rtl="0" algn="r">
              <a:lnSpc>
                <a:spcPct val="115000"/>
              </a:lnSpc>
              <a:spcBef>
                <a:spcPts val="0"/>
              </a:spcBef>
              <a:spcAft>
                <a:spcPts val="0"/>
              </a:spcAft>
              <a:buNone/>
              <a:defRPr sz="900"/>
            </a:lvl8pPr>
            <a:lvl9pPr lvl="8" rtl="0" algn="r">
              <a:lnSpc>
                <a:spcPct val="115000"/>
              </a:lnSpc>
              <a:spcBef>
                <a:spcPts val="0"/>
              </a:spcBef>
              <a:spcAft>
                <a:spcPts val="0"/>
              </a:spcAft>
              <a:buNone/>
              <a:defRPr sz="9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722" name="Shape 722"/>
        <p:cNvGrpSpPr/>
        <p:nvPr/>
      </p:nvGrpSpPr>
      <p:grpSpPr>
        <a:xfrm>
          <a:off x="0" y="0"/>
          <a:ext cx="0" cy="0"/>
          <a:chOff x="0" y="0"/>
          <a:chExt cx="0" cy="0"/>
        </a:xfrm>
      </p:grpSpPr>
      <p:sp>
        <p:nvSpPr>
          <p:cNvPr id="723" name="Google Shape;723;p98"/>
          <p:cNvSpPr txBox="1"/>
          <p:nvPr>
            <p:ph idx="1" type="subTitle"/>
          </p:nvPr>
        </p:nvSpPr>
        <p:spPr>
          <a:xfrm>
            <a:off x="756675"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724" name="Google Shape;724;p98"/>
          <p:cNvSpPr txBox="1"/>
          <p:nvPr>
            <p:ph idx="2" type="subTitle"/>
          </p:nvPr>
        </p:nvSpPr>
        <p:spPr>
          <a:xfrm>
            <a:off x="3441488"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725" name="Google Shape;725;p98"/>
          <p:cNvSpPr txBox="1"/>
          <p:nvPr>
            <p:ph idx="3" type="subTitle"/>
          </p:nvPr>
        </p:nvSpPr>
        <p:spPr>
          <a:xfrm>
            <a:off x="6126263"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726" name="Google Shape;726;p98"/>
          <p:cNvSpPr txBox="1"/>
          <p:nvPr>
            <p:ph idx="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727" name="Google Shape;727;p98"/>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728" name="Google Shape;728;p9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729" name="Google Shape;729;p9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730" name="Google Shape;730;p9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31" name="Google Shape;731;p9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32" name="Google Shape;732;p98"/>
          <p:cNvSpPr txBox="1"/>
          <p:nvPr>
            <p:ph idx="5"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733" name="Google Shape;733;p98"/>
          <p:cNvSpPr txBox="1"/>
          <p:nvPr>
            <p:ph idx="6"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734" name="Google Shape;734;p98"/>
          <p:cNvCxnSpPr/>
          <p:nvPr/>
        </p:nvCxnSpPr>
        <p:spPr>
          <a:xfrm>
            <a:off x="3229609" y="1995769"/>
            <a:ext cx="0" cy="1917300"/>
          </a:xfrm>
          <a:prstGeom prst="straightConnector1">
            <a:avLst/>
          </a:prstGeom>
          <a:noFill/>
          <a:ln cap="flat" cmpd="sng" w="9525">
            <a:solidFill>
              <a:schemeClr val="dk2"/>
            </a:solidFill>
            <a:prstDash val="dot"/>
            <a:round/>
            <a:headEnd len="med" w="med" type="none"/>
            <a:tailEnd len="med" w="med" type="none"/>
          </a:ln>
        </p:spPr>
      </p:cxnSp>
      <p:cxnSp>
        <p:nvCxnSpPr>
          <p:cNvPr id="735" name="Google Shape;735;p98"/>
          <p:cNvCxnSpPr/>
          <p:nvPr/>
        </p:nvCxnSpPr>
        <p:spPr>
          <a:xfrm>
            <a:off x="5914384" y="1995769"/>
            <a:ext cx="0" cy="1917300"/>
          </a:xfrm>
          <a:prstGeom prst="straightConnector1">
            <a:avLst/>
          </a:prstGeom>
          <a:noFill/>
          <a:ln cap="flat" cmpd="sng" w="9525">
            <a:solidFill>
              <a:schemeClr val="dk2"/>
            </a:solidFill>
            <a:prstDash val="dot"/>
            <a:round/>
            <a:headEnd len="med" w="med" type="none"/>
            <a:tailEnd len="med" w="med" type="none"/>
          </a:ln>
        </p:spPr>
      </p:cxnSp>
      <p:sp>
        <p:nvSpPr>
          <p:cNvPr id="736" name="Google Shape;736;p98"/>
          <p:cNvSpPr txBox="1"/>
          <p:nvPr>
            <p:ph idx="7" type="subTitle"/>
          </p:nvPr>
        </p:nvSpPr>
        <p:spPr>
          <a:xfrm>
            <a:off x="3351225"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737" name="Google Shape;737;p98"/>
          <p:cNvSpPr txBox="1"/>
          <p:nvPr>
            <p:ph idx="8" type="subTitle"/>
          </p:nvPr>
        </p:nvSpPr>
        <p:spPr>
          <a:xfrm>
            <a:off x="3351300"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738" name="Google Shape;738;p98"/>
          <p:cNvSpPr txBox="1"/>
          <p:nvPr>
            <p:ph idx="9" type="subTitle"/>
          </p:nvPr>
        </p:nvSpPr>
        <p:spPr>
          <a:xfrm>
            <a:off x="603600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739" name="Google Shape;739;p98"/>
          <p:cNvSpPr txBox="1"/>
          <p:nvPr>
            <p:ph idx="13" type="subTitle"/>
          </p:nvPr>
        </p:nvSpPr>
        <p:spPr>
          <a:xfrm>
            <a:off x="603607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740" name="Google Shape;740;p98"/>
          <p:cNvSpPr txBox="1"/>
          <p:nvPr>
            <p:ph idx="14" type="subTitle"/>
          </p:nvPr>
        </p:nvSpPr>
        <p:spPr>
          <a:xfrm>
            <a:off x="66645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741" name="Google Shape;741;p98"/>
          <p:cNvSpPr txBox="1"/>
          <p:nvPr>
            <p:ph idx="15" type="subTitle"/>
          </p:nvPr>
        </p:nvSpPr>
        <p:spPr>
          <a:xfrm>
            <a:off x="66652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742" name="Shape 742"/>
        <p:cNvGrpSpPr/>
        <p:nvPr/>
      </p:nvGrpSpPr>
      <p:grpSpPr>
        <a:xfrm>
          <a:off x="0" y="0"/>
          <a:ext cx="0" cy="0"/>
          <a:chOff x="0" y="0"/>
          <a:chExt cx="0" cy="0"/>
        </a:xfrm>
      </p:grpSpPr>
      <p:sp>
        <p:nvSpPr>
          <p:cNvPr id="743" name="Google Shape;743;p99"/>
          <p:cNvSpPr txBox="1"/>
          <p:nvPr>
            <p:ph idx="1" type="subTitle"/>
          </p:nvPr>
        </p:nvSpPr>
        <p:spPr>
          <a:xfrm>
            <a:off x="3416662"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sp>
        <p:nvSpPr>
          <p:cNvPr id="744" name="Google Shape;744;p99"/>
          <p:cNvSpPr txBox="1"/>
          <p:nvPr>
            <p:ph idx="2" type="subTitle"/>
          </p:nvPr>
        </p:nvSpPr>
        <p:spPr>
          <a:xfrm>
            <a:off x="5979694"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sp>
        <p:nvSpPr>
          <p:cNvPr id="745" name="Google Shape;745;p99"/>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746" name="Google Shape;746;p99"/>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747" name="Google Shape;747;p9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748" name="Google Shape;748;p9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749" name="Google Shape;749;p9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50" name="Google Shape;750;p9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51" name="Google Shape;751;p99"/>
          <p:cNvSpPr txBox="1"/>
          <p:nvPr>
            <p:ph idx="4"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752" name="Google Shape;752;p99"/>
          <p:cNvSpPr txBox="1"/>
          <p:nvPr>
            <p:ph idx="5"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753" name="Google Shape;753;p99"/>
          <p:cNvSpPr txBox="1"/>
          <p:nvPr>
            <p:ph idx="6"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754" name="Google Shape;754;p99"/>
          <p:cNvCxnSpPr/>
          <p:nvPr/>
        </p:nvCxnSpPr>
        <p:spPr>
          <a:xfrm>
            <a:off x="5914388" y="2758013"/>
            <a:ext cx="0" cy="1053600"/>
          </a:xfrm>
          <a:prstGeom prst="straightConnector1">
            <a:avLst/>
          </a:prstGeom>
          <a:noFill/>
          <a:ln cap="flat" cmpd="sng" w="9525">
            <a:solidFill>
              <a:schemeClr val="dk2"/>
            </a:solidFill>
            <a:prstDash val="dot"/>
            <a:round/>
            <a:headEnd len="med" w="med" type="none"/>
            <a:tailEnd len="med" w="med" type="none"/>
          </a:ln>
        </p:spPr>
      </p:cxnSp>
      <p:sp>
        <p:nvSpPr>
          <p:cNvPr id="755" name="Google Shape;755;p99"/>
          <p:cNvSpPr txBox="1"/>
          <p:nvPr>
            <p:ph idx="7" type="subTitle"/>
          </p:nvPr>
        </p:nvSpPr>
        <p:spPr>
          <a:xfrm>
            <a:off x="3465563"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756" name="Google Shape;756;p99"/>
          <p:cNvSpPr txBox="1"/>
          <p:nvPr>
            <p:ph idx="8" type="subTitle"/>
          </p:nvPr>
        </p:nvSpPr>
        <p:spPr>
          <a:xfrm>
            <a:off x="3465563"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757" name="Google Shape;757;p99"/>
          <p:cNvSpPr txBox="1"/>
          <p:nvPr>
            <p:ph idx="9" type="subTitle"/>
          </p:nvPr>
        </p:nvSpPr>
        <p:spPr>
          <a:xfrm>
            <a:off x="6038381"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758" name="Google Shape;758;p99"/>
          <p:cNvSpPr txBox="1"/>
          <p:nvPr>
            <p:ph idx="13" type="subTitle"/>
          </p:nvPr>
        </p:nvSpPr>
        <p:spPr>
          <a:xfrm>
            <a:off x="6038381"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759" name="Shape 759"/>
        <p:cNvGrpSpPr/>
        <p:nvPr/>
      </p:nvGrpSpPr>
      <p:grpSpPr>
        <a:xfrm>
          <a:off x="0" y="0"/>
          <a:ext cx="0" cy="0"/>
          <a:chOff x="0" y="0"/>
          <a:chExt cx="0" cy="0"/>
        </a:xfrm>
      </p:grpSpPr>
      <p:sp>
        <p:nvSpPr>
          <p:cNvPr id="760" name="Google Shape;760;p10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761" name="Google Shape;761;p100"/>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762" name="Google Shape;762;p10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763" name="Google Shape;763;p10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764" name="Google Shape;764;p10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65" name="Google Shape;765;p10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66" name="Google Shape;766;p100"/>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767" name="Google Shape;767;p100"/>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768" name="Google Shape;768;p100"/>
          <p:cNvCxnSpPr/>
          <p:nvPr/>
        </p:nvCxnSpPr>
        <p:spPr>
          <a:xfrm>
            <a:off x="5914388" y="3329513"/>
            <a:ext cx="0" cy="1053600"/>
          </a:xfrm>
          <a:prstGeom prst="straightConnector1">
            <a:avLst/>
          </a:prstGeom>
          <a:noFill/>
          <a:ln cap="flat" cmpd="sng" w="9525">
            <a:solidFill>
              <a:schemeClr val="dk2"/>
            </a:solidFill>
            <a:prstDash val="dot"/>
            <a:round/>
            <a:headEnd len="med" w="med" type="none"/>
            <a:tailEnd len="med" w="med" type="none"/>
          </a:ln>
        </p:spPr>
      </p:cxnSp>
      <p:sp>
        <p:nvSpPr>
          <p:cNvPr id="769" name="Google Shape;769;p100"/>
          <p:cNvSpPr txBox="1"/>
          <p:nvPr>
            <p:ph idx="4"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770" name="Google Shape;770;p100"/>
          <p:cNvSpPr txBox="1"/>
          <p:nvPr>
            <p:ph idx="5" type="subTitle"/>
          </p:nvPr>
        </p:nvSpPr>
        <p:spPr>
          <a:xfrm>
            <a:off x="3465563"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771" name="Google Shape;771;p100"/>
          <p:cNvSpPr txBox="1"/>
          <p:nvPr>
            <p:ph idx="6" type="subTitle"/>
          </p:nvPr>
        </p:nvSpPr>
        <p:spPr>
          <a:xfrm>
            <a:off x="3465563"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772" name="Google Shape;772;p100"/>
          <p:cNvSpPr txBox="1"/>
          <p:nvPr>
            <p:ph idx="7" type="subTitle"/>
          </p:nvPr>
        </p:nvSpPr>
        <p:spPr>
          <a:xfrm>
            <a:off x="6038381"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773" name="Google Shape;773;p100"/>
          <p:cNvSpPr txBox="1"/>
          <p:nvPr>
            <p:ph idx="8" type="subTitle"/>
          </p:nvPr>
        </p:nvSpPr>
        <p:spPr>
          <a:xfrm>
            <a:off x="6038381"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774" name="Shape 774"/>
        <p:cNvGrpSpPr/>
        <p:nvPr/>
      </p:nvGrpSpPr>
      <p:grpSpPr>
        <a:xfrm>
          <a:off x="0" y="0"/>
          <a:ext cx="0" cy="0"/>
          <a:chOff x="0" y="0"/>
          <a:chExt cx="0" cy="0"/>
        </a:xfrm>
      </p:grpSpPr>
      <p:sp>
        <p:nvSpPr>
          <p:cNvPr id="775" name="Google Shape;775;p10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776" name="Google Shape;776;p10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777" name="Google Shape;777;p10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778" name="Google Shape;778;p10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779" name="Google Shape;779;p10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80" name="Google Shape;780;p10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81" name="Google Shape;781;p101"/>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782" name="Google Shape;782;p101"/>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783" name="Google Shape;783;p101"/>
          <p:cNvSpPr txBox="1"/>
          <p:nvPr>
            <p:ph idx="4"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784" name="Google Shape;784;p101"/>
          <p:cNvSpPr txBox="1"/>
          <p:nvPr>
            <p:ph idx="5" type="subTitle"/>
          </p:nvPr>
        </p:nvSpPr>
        <p:spPr>
          <a:xfrm>
            <a:off x="6808678" y="2286319"/>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785" name="Google Shape;785;p101"/>
          <p:cNvSpPr txBox="1"/>
          <p:nvPr>
            <p:ph idx="6" type="subTitle"/>
          </p:nvPr>
        </p:nvSpPr>
        <p:spPr>
          <a:xfrm>
            <a:off x="7713384" y="2286319"/>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786" name="Google Shape;786;p101"/>
          <p:cNvSpPr txBox="1"/>
          <p:nvPr>
            <p:ph idx="7" type="subTitle"/>
          </p:nvPr>
        </p:nvSpPr>
        <p:spPr>
          <a:xfrm>
            <a:off x="6808678" y="2881220"/>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787" name="Google Shape;787;p101"/>
          <p:cNvSpPr txBox="1"/>
          <p:nvPr>
            <p:ph idx="8" type="subTitle"/>
          </p:nvPr>
        </p:nvSpPr>
        <p:spPr>
          <a:xfrm>
            <a:off x="7713384" y="2881220"/>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788" name="Google Shape;788;p101"/>
          <p:cNvSpPr txBox="1"/>
          <p:nvPr>
            <p:ph idx="9" type="subTitle"/>
          </p:nvPr>
        </p:nvSpPr>
        <p:spPr>
          <a:xfrm>
            <a:off x="6808678" y="3452645"/>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789" name="Google Shape;789;p101"/>
          <p:cNvSpPr txBox="1"/>
          <p:nvPr>
            <p:ph idx="13" type="subTitle"/>
          </p:nvPr>
        </p:nvSpPr>
        <p:spPr>
          <a:xfrm>
            <a:off x="7713384" y="3452645"/>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790" name="Shape 790"/>
        <p:cNvGrpSpPr/>
        <p:nvPr/>
      </p:nvGrpSpPr>
      <p:grpSpPr>
        <a:xfrm>
          <a:off x="0" y="0"/>
          <a:ext cx="0" cy="0"/>
          <a:chOff x="0" y="0"/>
          <a:chExt cx="0" cy="0"/>
        </a:xfrm>
      </p:grpSpPr>
      <p:sp>
        <p:nvSpPr>
          <p:cNvPr id="791" name="Google Shape;791;p10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792" name="Google Shape;792;p10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793" name="Google Shape;793;p10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794" name="Google Shape;794;p10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795" name="Google Shape;795;p10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96" name="Google Shape;796;p10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97" name="Google Shape;797;p10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798" name="Google Shape;798;p102"/>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799" name="Google Shape;799;p102"/>
          <p:cNvSpPr txBox="1"/>
          <p:nvPr>
            <p:ph idx="4" type="subTitle"/>
          </p:nvPr>
        </p:nvSpPr>
        <p:spPr>
          <a:xfrm>
            <a:off x="6036038" y="217395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800" name="Google Shape;800;p102"/>
          <p:cNvSpPr txBox="1"/>
          <p:nvPr>
            <p:ph idx="5" type="subTitle"/>
          </p:nvPr>
        </p:nvSpPr>
        <p:spPr>
          <a:xfrm>
            <a:off x="6036038" y="190545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0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000">
                <a:solidFill>
                  <a:schemeClr val="accent1"/>
                </a:solidFill>
              </a:defRPr>
            </a:lvl2pPr>
            <a:lvl3pPr lvl="2" rtl="0">
              <a:lnSpc>
                <a:spcPct val="100000"/>
              </a:lnSpc>
              <a:spcBef>
                <a:spcPts val="0"/>
              </a:spcBef>
              <a:spcAft>
                <a:spcPts val="0"/>
              </a:spcAft>
              <a:buNone/>
              <a:defRPr sz="2000">
                <a:solidFill>
                  <a:schemeClr val="accent1"/>
                </a:solidFill>
              </a:defRPr>
            </a:lvl3pPr>
            <a:lvl4pPr lvl="3" rtl="0">
              <a:lnSpc>
                <a:spcPct val="100000"/>
              </a:lnSpc>
              <a:spcBef>
                <a:spcPts val="0"/>
              </a:spcBef>
              <a:spcAft>
                <a:spcPts val="0"/>
              </a:spcAft>
              <a:buNone/>
              <a:defRPr sz="2000">
                <a:solidFill>
                  <a:schemeClr val="accent1"/>
                </a:solidFill>
              </a:defRPr>
            </a:lvl4pPr>
            <a:lvl5pPr lvl="4" rtl="0">
              <a:lnSpc>
                <a:spcPct val="100000"/>
              </a:lnSpc>
              <a:spcBef>
                <a:spcPts val="0"/>
              </a:spcBef>
              <a:spcAft>
                <a:spcPts val="0"/>
              </a:spcAft>
              <a:buNone/>
              <a:defRPr sz="2000">
                <a:solidFill>
                  <a:schemeClr val="accent1"/>
                </a:solidFill>
              </a:defRPr>
            </a:lvl5pPr>
            <a:lvl6pPr lvl="5" rtl="0">
              <a:lnSpc>
                <a:spcPct val="100000"/>
              </a:lnSpc>
              <a:spcBef>
                <a:spcPts val="0"/>
              </a:spcBef>
              <a:spcAft>
                <a:spcPts val="0"/>
              </a:spcAft>
              <a:buNone/>
              <a:defRPr sz="2000">
                <a:solidFill>
                  <a:schemeClr val="accent1"/>
                </a:solidFill>
              </a:defRPr>
            </a:lvl6pPr>
            <a:lvl7pPr lvl="6" rtl="0">
              <a:lnSpc>
                <a:spcPct val="100000"/>
              </a:lnSpc>
              <a:spcBef>
                <a:spcPts val="0"/>
              </a:spcBef>
              <a:spcAft>
                <a:spcPts val="0"/>
              </a:spcAft>
              <a:buNone/>
              <a:defRPr sz="2000">
                <a:solidFill>
                  <a:schemeClr val="accent1"/>
                </a:solidFill>
              </a:defRPr>
            </a:lvl7pPr>
            <a:lvl8pPr lvl="7" rtl="0">
              <a:lnSpc>
                <a:spcPct val="100000"/>
              </a:lnSpc>
              <a:spcBef>
                <a:spcPts val="0"/>
              </a:spcBef>
              <a:spcAft>
                <a:spcPts val="0"/>
              </a:spcAft>
              <a:buNone/>
              <a:defRPr sz="2000">
                <a:solidFill>
                  <a:schemeClr val="accent1"/>
                </a:solidFill>
              </a:defRPr>
            </a:lvl8pPr>
            <a:lvl9pPr lvl="8" rtl="0">
              <a:lnSpc>
                <a:spcPct val="100000"/>
              </a:lnSpc>
              <a:spcBef>
                <a:spcPts val="0"/>
              </a:spcBef>
              <a:spcAft>
                <a:spcPts val="0"/>
              </a:spcAft>
              <a:buNone/>
              <a:defRPr sz="2000">
                <a:solidFill>
                  <a:schemeClr val="accent1"/>
                </a:solidFill>
              </a:defRPr>
            </a:lvl9pPr>
          </a:lstStyle>
          <a:p/>
        </p:txBody>
      </p:sp>
      <p:sp>
        <p:nvSpPr>
          <p:cNvPr id="801" name="Google Shape;801;p102"/>
          <p:cNvSpPr txBox="1"/>
          <p:nvPr>
            <p:ph idx="6" type="subTitle"/>
          </p:nvPr>
        </p:nvSpPr>
        <p:spPr>
          <a:xfrm>
            <a:off x="6036038" y="350760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802" name="Google Shape;802;p102"/>
          <p:cNvSpPr txBox="1"/>
          <p:nvPr>
            <p:ph idx="7" type="subTitle"/>
          </p:nvPr>
        </p:nvSpPr>
        <p:spPr>
          <a:xfrm>
            <a:off x="6036038" y="323910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0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000">
                <a:solidFill>
                  <a:schemeClr val="accent2"/>
                </a:solidFill>
              </a:defRPr>
            </a:lvl2pPr>
            <a:lvl3pPr lvl="2" rtl="0">
              <a:lnSpc>
                <a:spcPct val="100000"/>
              </a:lnSpc>
              <a:spcBef>
                <a:spcPts val="0"/>
              </a:spcBef>
              <a:spcAft>
                <a:spcPts val="0"/>
              </a:spcAft>
              <a:buNone/>
              <a:defRPr sz="2000">
                <a:solidFill>
                  <a:schemeClr val="accent2"/>
                </a:solidFill>
              </a:defRPr>
            </a:lvl3pPr>
            <a:lvl4pPr lvl="3" rtl="0">
              <a:lnSpc>
                <a:spcPct val="100000"/>
              </a:lnSpc>
              <a:spcBef>
                <a:spcPts val="0"/>
              </a:spcBef>
              <a:spcAft>
                <a:spcPts val="0"/>
              </a:spcAft>
              <a:buNone/>
              <a:defRPr sz="2000">
                <a:solidFill>
                  <a:schemeClr val="accent2"/>
                </a:solidFill>
              </a:defRPr>
            </a:lvl4pPr>
            <a:lvl5pPr lvl="4" rtl="0">
              <a:lnSpc>
                <a:spcPct val="100000"/>
              </a:lnSpc>
              <a:spcBef>
                <a:spcPts val="0"/>
              </a:spcBef>
              <a:spcAft>
                <a:spcPts val="0"/>
              </a:spcAft>
              <a:buNone/>
              <a:defRPr sz="2000">
                <a:solidFill>
                  <a:schemeClr val="accent2"/>
                </a:solidFill>
              </a:defRPr>
            </a:lvl5pPr>
            <a:lvl6pPr lvl="5" rtl="0">
              <a:lnSpc>
                <a:spcPct val="100000"/>
              </a:lnSpc>
              <a:spcBef>
                <a:spcPts val="0"/>
              </a:spcBef>
              <a:spcAft>
                <a:spcPts val="0"/>
              </a:spcAft>
              <a:buNone/>
              <a:defRPr sz="2000">
                <a:solidFill>
                  <a:schemeClr val="accent2"/>
                </a:solidFill>
              </a:defRPr>
            </a:lvl6pPr>
            <a:lvl7pPr lvl="6" rtl="0">
              <a:lnSpc>
                <a:spcPct val="100000"/>
              </a:lnSpc>
              <a:spcBef>
                <a:spcPts val="0"/>
              </a:spcBef>
              <a:spcAft>
                <a:spcPts val="0"/>
              </a:spcAft>
              <a:buNone/>
              <a:defRPr sz="2000">
                <a:solidFill>
                  <a:schemeClr val="accent2"/>
                </a:solidFill>
              </a:defRPr>
            </a:lvl7pPr>
            <a:lvl8pPr lvl="7" rtl="0">
              <a:lnSpc>
                <a:spcPct val="100000"/>
              </a:lnSpc>
              <a:spcBef>
                <a:spcPts val="0"/>
              </a:spcBef>
              <a:spcAft>
                <a:spcPts val="0"/>
              </a:spcAft>
              <a:buNone/>
              <a:defRPr sz="2000">
                <a:solidFill>
                  <a:schemeClr val="accent2"/>
                </a:solidFill>
              </a:defRPr>
            </a:lvl8pPr>
            <a:lvl9pPr lvl="8" rtl="0">
              <a:lnSpc>
                <a:spcPct val="100000"/>
              </a:lnSpc>
              <a:spcBef>
                <a:spcPts val="0"/>
              </a:spcBef>
              <a:spcAft>
                <a:spcPts val="0"/>
              </a:spcAft>
              <a:buNone/>
              <a:defRPr sz="2000">
                <a:solidFill>
                  <a:schemeClr val="accent2"/>
                </a:solidFill>
              </a:defRPr>
            </a:lvl9pPr>
          </a:lstStyle>
          <a:p/>
        </p:txBody>
      </p:sp>
      <p:sp>
        <p:nvSpPr>
          <p:cNvPr id="803" name="Google Shape;803;p102"/>
          <p:cNvSpPr/>
          <p:nvPr/>
        </p:nvSpPr>
        <p:spPr>
          <a:xfrm>
            <a:off x="66714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4" name="Google Shape;804;p102"/>
          <p:cNvSpPr/>
          <p:nvPr/>
        </p:nvSpPr>
        <p:spPr>
          <a:xfrm>
            <a:off x="66714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5" name="Google Shape;805;p102"/>
          <p:cNvSpPr/>
          <p:nvPr/>
        </p:nvSpPr>
        <p:spPr>
          <a:xfrm>
            <a:off x="66714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6" name="Google Shape;806;p102"/>
          <p:cNvSpPr/>
          <p:nvPr/>
        </p:nvSpPr>
        <p:spPr>
          <a:xfrm>
            <a:off x="66714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7" name="Google Shape;807;p102"/>
          <p:cNvSpPr/>
          <p:nvPr/>
        </p:nvSpPr>
        <p:spPr>
          <a:xfrm>
            <a:off x="66714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8" name="Google Shape;808;p102"/>
          <p:cNvSpPr/>
          <p:nvPr/>
        </p:nvSpPr>
        <p:spPr>
          <a:xfrm>
            <a:off x="66714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9" name="Google Shape;809;p102"/>
          <p:cNvSpPr/>
          <p:nvPr/>
        </p:nvSpPr>
        <p:spPr>
          <a:xfrm>
            <a:off x="66714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0" name="Google Shape;810;p102"/>
          <p:cNvSpPr/>
          <p:nvPr/>
        </p:nvSpPr>
        <p:spPr>
          <a:xfrm>
            <a:off x="66714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1" name="Google Shape;811;p102"/>
          <p:cNvSpPr/>
          <p:nvPr/>
        </p:nvSpPr>
        <p:spPr>
          <a:xfrm>
            <a:off x="66714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2" name="Google Shape;812;p102"/>
          <p:cNvSpPr/>
          <p:nvPr/>
        </p:nvSpPr>
        <p:spPr>
          <a:xfrm>
            <a:off x="66714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3" name="Google Shape;813;p102"/>
          <p:cNvSpPr/>
          <p:nvPr/>
        </p:nvSpPr>
        <p:spPr>
          <a:xfrm>
            <a:off x="118950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4" name="Google Shape;814;p102"/>
          <p:cNvSpPr/>
          <p:nvPr/>
        </p:nvSpPr>
        <p:spPr>
          <a:xfrm>
            <a:off x="118950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5" name="Google Shape;815;p102"/>
          <p:cNvSpPr/>
          <p:nvPr/>
        </p:nvSpPr>
        <p:spPr>
          <a:xfrm>
            <a:off x="118950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6" name="Google Shape;816;p102"/>
          <p:cNvSpPr/>
          <p:nvPr/>
        </p:nvSpPr>
        <p:spPr>
          <a:xfrm>
            <a:off x="118950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7" name="Google Shape;817;p102"/>
          <p:cNvSpPr/>
          <p:nvPr/>
        </p:nvSpPr>
        <p:spPr>
          <a:xfrm>
            <a:off x="118950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8" name="Google Shape;818;p102"/>
          <p:cNvSpPr/>
          <p:nvPr/>
        </p:nvSpPr>
        <p:spPr>
          <a:xfrm>
            <a:off x="118950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9" name="Google Shape;819;p102"/>
          <p:cNvSpPr/>
          <p:nvPr/>
        </p:nvSpPr>
        <p:spPr>
          <a:xfrm>
            <a:off x="118950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0" name="Google Shape;820;p102"/>
          <p:cNvSpPr/>
          <p:nvPr/>
        </p:nvSpPr>
        <p:spPr>
          <a:xfrm>
            <a:off x="118950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1" name="Google Shape;821;p102"/>
          <p:cNvSpPr/>
          <p:nvPr/>
        </p:nvSpPr>
        <p:spPr>
          <a:xfrm>
            <a:off x="118950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2" name="Google Shape;822;p102"/>
          <p:cNvSpPr/>
          <p:nvPr/>
        </p:nvSpPr>
        <p:spPr>
          <a:xfrm>
            <a:off x="118950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823" name="Google Shape;823;p102"/>
          <p:cNvSpPr/>
          <p:nvPr/>
        </p:nvSpPr>
        <p:spPr>
          <a:xfrm>
            <a:off x="1711856"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4" name="Google Shape;824;p102"/>
          <p:cNvSpPr/>
          <p:nvPr/>
        </p:nvSpPr>
        <p:spPr>
          <a:xfrm>
            <a:off x="1711856"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5" name="Google Shape;825;p102"/>
          <p:cNvSpPr/>
          <p:nvPr/>
        </p:nvSpPr>
        <p:spPr>
          <a:xfrm>
            <a:off x="1711856"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6" name="Google Shape;826;p102"/>
          <p:cNvSpPr/>
          <p:nvPr/>
        </p:nvSpPr>
        <p:spPr>
          <a:xfrm>
            <a:off x="1711856"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7" name="Google Shape;827;p102"/>
          <p:cNvSpPr/>
          <p:nvPr/>
        </p:nvSpPr>
        <p:spPr>
          <a:xfrm>
            <a:off x="1711856"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8" name="Google Shape;828;p102"/>
          <p:cNvSpPr/>
          <p:nvPr/>
        </p:nvSpPr>
        <p:spPr>
          <a:xfrm>
            <a:off x="1711856"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9" name="Google Shape;829;p102"/>
          <p:cNvSpPr/>
          <p:nvPr/>
        </p:nvSpPr>
        <p:spPr>
          <a:xfrm>
            <a:off x="1711856"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0" name="Google Shape;830;p102"/>
          <p:cNvSpPr/>
          <p:nvPr/>
        </p:nvSpPr>
        <p:spPr>
          <a:xfrm>
            <a:off x="1711856"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1" name="Google Shape;831;p102"/>
          <p:cNvSpPr/>
          <p:nvPr/>
        </p:nvSpPr>
        <p:spPr>
          <a:xfrm>
            <a:off x="1711856"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2" name="Google Shape;832;p102"/>
          <p:cNvSpPr/>
          <p:nvPr/>
        </p:nvSpPr>
        <p:spPr>
          <a:xfrm>
            <a:off x="1711856"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833" name="Google Shape;833;p102"/>
          <p:cNvSpPr/>
          <p:nvPr/>
        </p:nvSpPr>
        <p:spPr>
          <a:xfrm>
            <a:off x="2234213"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4" name="Google Shape;834;p102"/>
          <p:cNvSpPr/>
          <p:nvPr/>
        </p:nvSpPr>
        <p:spPr>
          <a:xfrm>
            <a:off x="2234213"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5" name="Google Shape;835;p102"/>
          <p:cNvSpPr/>
          <p:nvPr/>
        </p:nvSpPr>
        <p:spPr>
          <a:xfrm>
            <a:off x="2234213"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6" name="Google Shape;836;p102"/>
          <p:cNvSpPr/>
          <p:nvPr/>
        </p:nvSpPr>
        <p:spPr>
          <a:xfrm>
            <a:off x="2234213"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7" name="Google Shape;837;p102"/>
          <p:cNvSpPr/>
          <p:nvPr/>
        </p:nvSpPr>
        <p:spPr>
          <a:xfrm>
            <a:off x="2234213"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8" name="Google Shape;838;p102"/>
          <p:cNvSpPr/>
          <p:nvPr/>
        </p:nvSpPr>
        <p:spPr>
          <a:xfrm>
            <a:off x="2234213"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9" name="Google Shape;839;p102"/>
          <p:cNvSpPr/>
          <p:nvPr/>
        </p:nvSpPr>
        <p:spPr>
          <a:xfrm>
            <a:off x="2234213"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0" name="Google Shape;840;p102"/>
          <p:cNvSpPr/>
          <p:nvPr/>
        </p:nvSpPr>
        <p:spPr>
          <a:xfrm>
            <a:off x="2234213"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1" name="Google Shape;841;p102"/>
          <p:cNvSpPr/>
          <p:nvPr/>
        </p:nvSpPr>
        <p:spPr>
          <a:xfrm>
            <a:off x="2234213"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2" name="Google Shape;842;p102"/>
          <p:cNvSpPr/>
          <p:nvPr/>
        </p:nvSpPr>
        <p:spPr>
          <a:xfrm>
            <a:off x="2234213"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843" name="Google Shape;843;p102"/>
          <p:cNvSpPr/>
          <p:nvPr/>
        </p:nvSpPr>
        <p:spPr>
          <a:xfrm>
            <a:off x="2756569"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4" name="Google Shape;844;p102"/>
          <p:cNvSpPr/>
          <p:nvPr/>
        </p:nvSpPr>
        <p:spPr>
          <a:xfrm>
            <a:off x="2756569"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5" name="Google Shape;845;p102"/>
          <p:cNvSpPr/>
          <p:nvPr/>
        </p:nvSpPr>
        <p:spPr>
          <a:xfrm>
            <a:off x="2756569"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6" name="Google Shape;846;p102"/>
          <p:cNvSpPr/>
          <p:nvPr/>
        </p:nvSpPr>
        <p:spPr>
          <a:xfrm>
            <a:off x="2756569"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7" name="Google Shape;847;p102"/>
          <p:cNvSpPr/>
          <p:nvPr/>
        </p:nvSpPr>
        <p:spPr>
          <a:xfrm>
            <a:off x="2756569"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02"/>
          <p:cNvSpPr/>
          <p:nvPr/>
        </p:nvSpPr>
        <p:spPr>
          <a:xfrm>
            <a:off x="2756569"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9" name="Google Shape;849;p102"/>
          <p:cNvSpPr/>
          <p:nvPr/>
        </p:nvSpPr>
        <p:spPr>
          <a:xfrm>
            <a:off x="2756569"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0" name="Google Shape;850;p102"/>
          <p:cNvSpPr/>
          <p:nvPr/>
        </p:nvSpPr>
        <p:spPr>
          <a:xfrm>
            <a:off x="2756569"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1" name="Google Shape;851;p102"/>
          <p:cNvSpPr/>
          <p:nvPr/>
        </p:nvSpPr>
        <p:spPr>
          <a:xfrm>
            <a:off x="2756569"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2" name="Google Shape;852;p102"/>
          <p:cNvSpPr/>
          <p:nvPr/>
        </p:nvSpPr>
        <p:spPr>
          <a:xfrm>
            <a:off x="2756569"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853" name="Google Shape;853;p102"/>
          <p:cNvSpPr/>
          <p:nvPr/>
        </p:nvSpPr>
        <p:spPr>
          <a:xfrm>
            <a:off x="3278925"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4" name="Google Shape;854;p102"/>
          <p:cNvSpPr/>
          <p:nvPr/>
        </p:nvSpPr>
        <p:spPr>
          <a:xfrm>
            <a:off x="3278925"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5" name="Google Shape;855;p102"/>
          <p:cNvSpPr/>
          <p:nvPr/>
        </p:nvSpPr>
        <p:spPr>
          <a:xfrm>
            <a:off x="3278925"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6" name="Google Shape;856;p102"/>
          <p:cNvSpPr/>
          <p:nvPr/>
        </p:nvSpPr>
        <p:spPr>
          <a:xfrm>
            <a:off x="3278925"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7" name="Google Shape;857;p102"/>
          <p:cNvSpPr/>
          <p:nvPr/>
        </p:nvSpPr>
        <p:spPr>
          <a:xfrm>
            <a:off x="3278925"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8" name="Google Shape;858;p102"/>
          <p:cNvSpPr/>
          <p:nvPr/>
        </p:nvSpPr>
        <p:spPr>
          <a:xfrm>
            <a:off x="3278925"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9" name="Google Shape;859;p102"/>
          <p:cNvSpPr/>
          <p:nvPr/>
        </p:nvSpPr>
        <p:spPr>
          <a:xfrm>
            <a:off x="3278925"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0" name="Google Shape;860;p102"/>
          <p:cNvSpPr/>
          <p:nvPr/>
        </p:nvSpPr>
        <p:spPr>
          <a:xfrm>
            <a:off x="3278925"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1" name="Google Shape;861;p102"/>
          <p:cNvSpPr/>
          <p:nvPr/>
        </p:nvSpPr>
        <p:spPr>
          <a:xfrm>
            <a:off x="3278925"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2" name="Google Shape;862;p102"/>
          <p:cNvSpPr/>
          <p:nvPr/>
        </p:nvSpPr>
        <p:spPr>
          <a:xfrm>
            <a:off x="3278925"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863" name="Google Shape;863;p102"/>
          <p:cNvSpPr/>
          <p:nvPr/>
        </p:nvSpPr>
        <p:spPr>
          <a:xfrm>
            <a:off x="3801281"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4" name="Google Shape;864;p102"/>
          <p:cNvSpPr/>
          <p:nvPr/>
        </p:nvSpPr>
        <p:spPr>
          <a:xfrm>
            <a:off x="3801281"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5" name="Google Shape;865;p102"/>
          <p:cNvSpPr/>
          <p:nvPr/>
        </p:nvSpPr>
        <p:spPr>
          <a:xfrm>
            <a:off x="3801281"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6" name="Google Shape;866;p102"/>
          <p:cNvSpPr/>
          <p:nvPr/>
        </p:nvSpPr>
        <p:spPr>
          <a:xfrm>
            <a:off x="3801281"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7" name="Google Shape;867;p102"/>
          <p:cNvSpPr/>
          <p:nvPr/>
        </p:nvSpPr>
        <p:spPr>
          <a:xfrm>
            <a:off x="3801281"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8" name="Google Shape;868;p102"/>
          <p:cNvSpPr/>
          <p:nvPr/>
        </p:nvSpPr>
        <p:spPr>
          <a:xfrm>
            <a:off x="3801281"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9" name="Google Shape;869;p102"/>
          <p:cNvSpPr/>
          <p:nvPr/>
        </p:nvSpPr>
        <p:spPr>
          <a:xfrm>
            <a:off x="3801281"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0" name="Google Shape;870;p102"/>
          <p:cNvSpPr/>
          <p:nvPr/>
        </p:nvSpPr>
        <p:spPr>
          <a:xfrm>
            <a:off x="3801281"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1" name="Google Shape;871;p102"/>
          <p:cNvSpPr/>
          <p:nvPr/>
        </p:nvSpPr>
        <p:spPr>
          <a:xfrm>
            <a:off x="3801281"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2" name="Google Shape;872;p102"/>
          <p:cNvSpPr/>
          <p:nvPr/>
        </p:nvSpPr>
        <p:spPr>
          <a:xfrm>
            <a:off x="3801281"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873" name="Google Shape;873;p102"/>
          <p:cNvSpPr/>
          <p:nvPr/>
        </p:nvSpPr>
        <p:spPr>
          <a:xfrm>
            <a:off x="4323638"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4" name="Google Shape;874;p102"/>
          <p:cNvSpPr/>
          <p:nvPr/>
        </p:nvSpPr>
        <p:spPr>
          <a:xfrm>
            <a:off x="4323638"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5" name="Google Shape;875;p102"/>
          <p:cNvSpPr/>
          <p:nvPr/>
        </p:nvSpPr>
        <p:spPr>
          <a:xfrm>
            <a:off x="4323638"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6" name="Google Shape;876;p102"/>
          <p:cNvSpPr/>
          <p:nvPr/>
        </p:nvSpPr>
        <p:spPr>
          <a:xfrm>
            <a:off x="4323638"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7" name="Google Shape;877;p102"/>
          <p:cNvSpPr/>
          <p:nvPr/>
        </p:nvSpPr>
        <p:spPr>
          <a:xfrm>
            <a:off x="4323638"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8" name="Google Shape;878;p102"/>
          <p:cNvSpPr/>
          <p:nvPr/>
        </p:nvSpPr>
        <p:spPr>
          <a:xfrm>
            <a:off x="4323638"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9" name="Google Shape;879;p102"/>
          <p:cNvSpPr/>
          <p:nvPr/>
        </p:nvSpPr>
        <p:spPr>
          <a:xfrm>
            <a:off x="4323638"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0" name="Google Shape;880;p102"/>
          <p:cNvSpPr/>
          <p:nvPr/>
        </p:nvSpPr>
        <p:spPr>
          <a:xfrm>
            <a:off x="4323638"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1" name="Google Shape;881;p102"/>
          <p:cNvSpPr/>
          <p:nvPr/>
        </p:nvSpPr>
        <p:spPr>
          <a:xfrm>
            <a:off x="4323638"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2" name="Google Shape;882;p102"/>
          <p:cNvSpPr/>
          <p:nvPr/>
        </p:nvSpPr>
        <p:spPr>
          <a:xfrm>
            <a:off x="4323638"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883" name="Google Shape;883;p102"/>
          <p:cNvSpPr/>
          <p:nvPr/>
        </p:nvSpPr>
        <p:spPr>
          <a:xfrm>
            <a:off x="484599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4" name="Google Shape;884;p102"/>
          <p:cNvSpPr/>
          <p:nvPr/>
        </p:nvSpPr>
        <p:spPr>
          <a:xfrm>
            <a:off x="484599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5" name="Google Shape;885;p102"/>
          <p:cNvSpPr/>
          <p:nvPr/>
        </p:nvSpPr>
        <p:spPr>
          <a:xfrm>
            <a:off x="484599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6" name="Google Shape;886;p102"/>
          <p:cNvSpPr/>
          <p:nvPr/>
        </p:nvSpPr>
        <p:spPr>
          <a:xfrm>
            <a:off x="484599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7" name="Google Shape;887;p102"/>
          <p:cNvSpPr/>
          <p:nvPr/>
        </p:nvSpPr>
        <p:spPr>
          <a:xfrm>
            <a:off x="484599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8" name="Google Shape;888;p102"/>
          <p:cNvSpPr/>
          <p:nvPr/>
        </p:nvSpPr>
        <p:spPr>
          <a:xfrm>
            <a:off x="484599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9" name="Google Shape;889;p102"/>
          <p:cNvSpPr/>
          <p:nvPr/>
        </p:nvSpPr>
        <p:spPr>
          <a:xfrm>
            <a:off x="484599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0" name="Google Shape;890;p102"/>
          <p:cNvSpPr/>
          <p:nvPr/>
        </p:nvSpPr>
        <p:spPr>
          <a:xfrm>
            <a:off x="484599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1" name="Google Shape;891;p102"/>
          <p:cNvSpPr/>
          <p:nvPr/>
        </p:nvSpPr>
        <p:spPr>
          <a:xfrm>
            <a:off x="484599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2" name="Google Shape;892;p102"/>
          <p:cNvSpPr/>
          <p:nvPr/>
        </p:nvSpPr>
        <p:spPr>
          <a:xfrm>
            <a:off x="484599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893" name="Google Shape;893;p102"/>
          <p:cNvSpPr/>
          <p:nvPr/>
        </p:nvSpPr>
        <p:spPr>
          <a:xfrm>
            <a:off x="536835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4" name="Google Shape;894;p102"/>
          <p:cNvSpPr/>
          <p:nvPr/>
        </p:nvSpPr>
        <p:spPr>
          <a:xfrm>
            <a:off x="536835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5" name="Google Shape;895;p102"/>
          <p:cNvSpPr/>
          <p:nvPr/>
        </p:nvSpPr>
        <p:spPr>
          <a:xfrm>
            <a:off x="536835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6" name="Google Shape;896;p102"/>
          <p:cNvSpPr/>
          <p:nvPr/>
        </p:nvSpPr>
        <p:spPr>
          <a:xfrm>
            <a:off x="536835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7" name="Google Shape;897;p102"/>
          <p:cNvSpPr/>
          <p:nvPr/>
        </p:nvSpPr>
        <p:spPr>
          <a:xfrm>
            <a:off x="536835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8" name="Google Shape;898;p102"/>
          <p:cNvSpPr/>
          <p:nvPr/>
        </p:nvSpPr>
        <p:spPr>
          <a:xfrm>
            <a:off x="536835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9" name="Google Shape;899;p102"/>
          <p:cNvSpPr/>
          <p:nvPr/>
        </p:nvSpPr>
        <p:spPr>
          <a:xfrm>
            <a:off x="536835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0" name="Google Shape;900;p102"/>
          <p:cNvSpPr/>
          <p:nvPr/>
        </p:nvSpPr>
        <p:spPr>
          <a:xfrm>
            <a:off x="536835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1" name="Google Shape;901;p102"/>
          <p:cNvSpPr/>
          <p:nvPr/>
        </p:nvSpPr>
        <p:spPr>
          <a:xfrm>
            <a:off x="536835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2" name="Google Shape;902;p102"/>
          <p:cNvSpPr/>
          <p:nvPr/>
        </p:nvSpPr>
        <p:spPr>
          <a:xfrm>
            <a:off x="536835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903" name="Google Shape;903;p102"/>
          <p:cNvSpPr/>
          <p:nvPr/>
        </p:nvSpPr>
        <p:spPr>
          <a:xfrm>
            <a:off x="66714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4" name="Google Shape;904;p102"/>
          <p:cNvSpPr/>
          <p:nvPr/>
        </p:nvSpPr>
        <p:spPr>
          <a:xfrm>
            <a:off x="66714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5" name="Google Shape;905;p102"/>
          <p:cNvSpPr/>
          <p:nvPr/>
        </p:nvSpPr>
        <p:spPr>
          <a:xfrm>
            <a:off x="66714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6" name="Google Shape;906;p102"/>
          <p:cNvSpPr/>
          <p:nvPr/>
        </p:nvSpPr>
        <p:spPr>
          <a:xfrm>
            <a:off x="66714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7" name="Google Shape;907;p102"/>
          <p:cNvSpPr/>
          <p:nvPr/>
        </p:nvSpPr>
        <p:spPr>
          <a:xfrm>
            <a:off x="66714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8" name="Google Shape;908;p102"/>
          <p:cNvSpPr/>
          <p:nvPr/>
        </p:nvSpPr>
        <p:spPr>
          <a:xfrm>
            <a:off x="66714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9" name="Google Shape;909;p102"/>
          <p:cNvSpPr/>
          <p:nvPr/>
        </p:nvSpPr>
        <p:spPr>
          <a:xfrm>
            <a:off x="66714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0" name="Google Shape;910;p102"/>
          <p:cNvSpPr/>
          <p:nvPr/>
        </p:nvSpPr>
        <p:spPr>
          <a:xfrm>
            <a:off x="66714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1" name="Google Shape;911;p102"/>
          <p:cNvSpPr/>
          <p:nvPr/>
        </p:nvSpPr>
        <p:spPr>
          <a:xfrm>
            <a:off x="66714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2" name="Google Shape;912;p102"/>
          <p:cNvSpPr/>
          <p:nvPr/>
        </p:nvSpPr>
        <p:spPr>
          <a:xfrm>
            <a:off x="66714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913" name="Google Shape;913;p102"/>
          <p:cNvSpPr/>
          <p:nvPr/>
        </p:nvSpPr>
        <p:spPr>
          <a:xfrm>
            <a:off x="118950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4" name="Google Shape;914;p102"/>
          <p:cNvSpPr/>
          <p:nvPr/>
        </p:nvSpPr>
        <p:spPr>
          <a:xfrm>
            <a:off x="118950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5" name="Google Shape;915;p102"/>
          <p:cNvSpPr/>
          <p:nvPr/>
        </p:nvSpPr>
        <p:spPr>
          <a:xfrm>
            <a:off x="118950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6" name="Google Shape;916;p102"/>
          <p:cNvSpPr/>
          <p:nvPr/>
        </p:nvSpPr>
        <p:spPr>
          <a:xfrm>
            <a:off x="118950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7" name="Google Shape;917;p102"/>
          <p:cNvSpPr/>
          <p:nvPr/>
        </p:nvSpPr>
        <p:spPr>
          <a:xfrm>
            <a:off x="118950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8" name="Google Shape;918;p102"/>
          <p:cNvSpPr/>
          <p:nvPr/>
        </p:nvSpPr>
        <p:spPr>
          <a:xfrm>
            <a:off x="118950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9" name="Google Shape;919;p102"/>
          <p:cNvSpPr/>
          <p:nvPr/>
        </p:nvSpPr>
        <p:spPr>
          <a:xfrm>
            <a:off x="118950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0" name="Google Shape;920;p102"/>
          <p:cNvSpPr/>
          <p:nvPr/>
        </p:nvSpPr>
        <p:spPr>
          <a:xfrm>
            <a:off x="118950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1" name="Google Shape;921;p102"/>
          <p:cNvSpPr/>
          <p:nvPr/>
        </p:nvSpPr>
        <p:spPr>
          <a:xfrm>
            <a:off x="118950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2" name="Google Shape;922;p102"/>
          <p:cNvSpPr/>
          <p:nvPr/>
        </p:nvSpPr>
        <p:spPr>
          <a:xfrm>
            <a:off x="118950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923" name="Google Shape;923;p102"/>
          <p:cNvSpPr/>
          <p:nvPr/>
        </p:nvSpPr>
        <p:spPr>
          <a:xfrm>
            <a:off x="1711856"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4" name="Google Shape;924;p102"/>
          <p:cNvSpPr/>
          <p:nvPr/>
        </p:nvSpPr>
        <p:spPr>
          <a:xfrm>
            <a:off x="1711856"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5" name="Google Shape;925;p102"/>
          <p:cNvSpPr/>
          <p:nvPr/>
        </p:nvSpPr>
        <p:spPr>
          <a:xfrm>
            <a:off x="1711856"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6" name="Google Shape;926;p102"/>
          <p:cNvSpPr/>
          <p:nvPr/>
        </p:nvSpPr>
        <p:spPr>
          <a:xfrm>
            <a:off x="1711856"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7" name="Google Shape;927;p102"/>
          <p:cNvSpPr/>
          <p:nvPr/>
        </p:nvSpPr>
        <p:spPr>
          <a:xfrm>
            <a:off x="1711856"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8" name="Google Shape;928;p102"/>
          <p:cNvSpPr/>
          <p:nvPr/>
        </p:nvSpPr>
        <p:spPr>
          <a:xfrm>
            <a:off x="1711856"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9" name="Google Shape;929;p102"/>
          <p:cNvSpPr/>
          <p:nvPr/>
        </p:nvSpPr>
        <p:spPr>
          <a:xfrm>
            <a:off x="1711856"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0" name="Google Shape;930;p102"/>
          <p:cNvSpPr/>
          <p:nvPr/>
        </p:nvSpPr>
        <p:spPr>
          <a:xfrm>
            <a:off x="1711856"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1" name="Google Shape;931;p102"/>
          <p:cNvSpPr/>
          <p:nvPr/>
        </p:nvSpPr>
        <p:spPr>
          <a:xfrm>
            <a:off x="1711856"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2" name="Google Shape;932;p102"/>
          <p:cNvSpPr/>
          <p:nvPr/>
        </p:nvSpPr>
        <p:spPr>
          <a:xfrm>
            <a:off x="1711856"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933" name="Google Shape;933;p102"/>
          <p:cNvSpPr/>
          <p:nvPr/>
        </p:nvSpPr>
        <p:spPr>
          <a:xfrm>
            <a:off x="2234213"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4" name="Google Shape;934;p102"/>
          <p:cNvSpPr/>
          <p:nvPr/>
        </p:nvSpPr>
        <p:spPr>
          <a:xfrm>
            <a:off x="2234213"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5" name="Google Shape;935;p102"/>
          <p:cNvSpPr/>
          <p:nvPr/>
        </p:nvSpPr>
        <p:spPr>
          <a:xfrm>
            <a:off x="2234213"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6" name="Google Shape;936;p102"/>
          <p:cNvSpPr/>
          <p:nvPr/>
        </p:nvSpPr>
        <p:spPr>
          <a:xfrm>
            <a:off x="2234213"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7" name="Google Shape;937;p102"/>
          <p:cNvSpPr/>
          <p:nvPr/>
        </p:nvSpPr>
        <p:spPr>
          <a:xfrm>
            <a:off x="2234213"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8" name="Google Shape;938;p102"/>
          <p:cNvSpPr/>
          <p:nvPr/>
        </p:nvSpPr>
        <p:spPr>
          <a:xfrm>
            <a:off x="2234213"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9" name="Google Shape;939;p102"/>
          <p:cNvSpPr/>
          <p:nvPr/>
        </p:nvSpPr>
        <p:spPr>
          <a:xfrm>
            <a:off x="2234213"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40" name="Google Shape;940;p102"/>
          <p:cNvSpPr/>
          <p:nvPr/>
        </p:nvSpPr>
        <p:spPr>
          <a:xfrm>
            <a:off x="2234213"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41" name="Google Shape;941;p102"/>
          <p:cNvSpPr/>
          <p:nvPr/>
        </p:nvSpPr>
        <p:spPr>
          <a:xfrm>
            <a:off x="2234213"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42" name="Google Shape;942;p102"/>
          <p:cNvSpPr/>
          <p:nvPr/>
        </p:nvSpPr>
        <p:spPr>
          <a:xfrm>
            <a:off x="2234213"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943" name="Google Shape;943;p102"/>
          <p:cNvSpPr/>
          <p:nvPr/>
        </p:nvSpPr>
        <p:spPr>
          <a:xfrm>
            <a:off x="2756569"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44" name="Google Shape;944;p102"/>
          <p:cNvSpPr/>
          <p:nvPr/>
        </p:nvSpPr>
        <p:spPr>
          <a:xfrm>
            <a:off x="2756569"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45" name="Google Shape;945;p102"/>
          <p:cNvSpPr/>
          <p:nvPr/>
        </p:nvSpPr>
        <p:spPr>
          <a:xfrm>
            <a:off x="2756569"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46" name="Google Shape;946;p102"/>
          <p:cNvSpPr/>
          <p:nvPr/>
        </p:nvSpPr>
        <p:spPr>
          <a:xfrm>
            <a:off x="2756569"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47" name="Google Shape;947;p102"/>
          <p:cNvSpPr/>
          <p:nvPr/>
        </p:nvSpPr>
        <p:spPr>
          <a:xfrm>
            <a:off x="2756569"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48" name="Google Shape;948;p102"/>
          <p:cNvSpPr/>
          <p:nvPr/>
        </p:nvSpPr>
        <p:spPr>
          <a:xfrm>
            <a:off x="2756569"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49" name="Google Shape;949;p102"/>
          <p:cNvSpPr/>
          <p:nvPr/>
        </p:nvSpPr>
        <p:spPr>
          <a:xfrm>
            <a:off x="2756569"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0" name="Google Shape;950;p102"/>
          <p:cNvSpPr/>
          <p:nvPr/>
        </p:nvSpPr>
        <p:spPr>
          <a:xfrm>
            <a:off x="2756569"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1" name="Google Shape;951;p102"/>
          <p:cNvSpPr/>
          <p:nvPr/>
        </p:nvSpPr>
        <p:spPr>
          <a:xfrm>
            <a:off x="2756569"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2" name="Google Shape;952;p102"/>
          <p:cNvSpPr/>
          <p:nvPr/>
        </p:nvSpPr>
        <p:spPr>
          <a:xfrm>
            <a:off x="2756569"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953" name="Google Shape;953;p102"/>
          <p:cNvSpPr/>
          <p:nvPr/>
        </p:nvSpPr>
        <p:spPr>
          <a:xfrm>
            <a:off x="3278925"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4" name="Google Shape;954;p102"/>
          <p:cNvSpPr/>
          <p:nvPr/>
        </p:nvSpPr>
        <p:spPr>
          <a:xfrm>
            <a:off x="3278925"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5" name="Google Shape;955;p102"/>
          <p:cNvSpPr/>
          <p:nvPr/>
        </p:nvSpPr>
        <p:spPr>
          <a:xfrm>
            <a:off x="3278925"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6" name="Google Shape;956;p102"/>
          <p:cNvSpPr/>
          <p:nvPr/>
        </p:nvSpPr>
        <p:spPr>
          <a:xfrm>
            <a:off x="3278925"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7" name="Google Shape;957;p102"/>
          <p:cNvSpPr/>
          <p:nvPr/>
        </p:nvSpPr>
        <p:spPr>
          <a:xfrm>
            <a:off x="3278925"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8" name="Google Shape;958;p102"/>
          <p:cNvSpPr/>
          <p:nvPr/>
        </p:nvSpPr>
        <p:spPr>
          <a:xfrm>
            <a:off x="3278925"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9" name="Google Shape;959;p102"/>
          <p:cNvSpPr/>
          <p:nvPr/>
        </p:nvSpPr>
        <p:spPr>
          <a:xfrm>
            <a:off x="3278925"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0" name="Google Shape;960;p102"/>
          <p:cNvSpPr/>
          <p:nvPr/>
        </p:nvSpPr>
        <p:spPr>
          <a:xfrm>
            <a:off x="3278925"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1" name="Google Shape;961;p102"/>
          <p:cNvSpPr/>
          <p:nvPr/>
        </p:nvSpPr>
        <p:spPr>
          <a:xfrm>
            <a:off x="3278925"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2" name="Google Shape;962;p102"/>
          <p:cNvSpPr/>
          <p:nvPr/>
        </p:nvSpPr>
        <p:spPr>
          <a:xfrm>
            <a:off x="3278925"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963" name="Google Shape;963;p102"/>
          <p:cNvSpPr/>
          <p:nvPr/>
        </p:nvSpPr>
        <p:spPr>
          <a:xfrm>
            <a:off x="3801281"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4" name="Google Shape;964;p102"/>
          <p:cNvSpPr/>
          <p:nvPr/>
        </p:nvSpPr>
        <p:spPr>
          <a:xfrm>
            <a:off x="3801281"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5" name="Google Shape;965;p102"/>
          <p:cNvSpPr/>
          <p:nvPr/>
        </p:nvSpPr>
        <p:spPr>
          <a:xfrm>
            <a:off x="3801281"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6" name="Google Shape;966;p102"/>
          <p:cNvSpPr/>
          <p:nvPr/>
        </p:nvSpPr>
        <p:spPr>
          <a:xfrm>
            <a:off x="3801281"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7" name="Google Shape;967;p102"/>
          <p:cNvSpPr/>
          <p:nvPr/>
        </p:nvSpPr>
        <p:spPr>
          <a:xfrm>
            <a:off x="3801281"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8" name="Google Shape;968;p102"/>
          <p:cNvSpPr/>
          <p:nvPr/>
        </p:nvSpPr>
        <p:spPr>
          <a:xfrm>
            <a:off x="3801281"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9" name="Google Shape;969;p102"/>
          <p:cNvSpPr/>
          <p:nvPr/>
        </p:nvSpPr>
        <p:spPr>
          <a:xfrm>
            <a:off x="3801281"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0" name="Google Shape;970;p102"/>
          <p:cNvSpPr/>
          <p:nvPr/>
        </p:nvSpPr>
        <p:spPr>
          <a:xfrm>
            <a:off x="3801281"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1" name="Google Shape;971;p102"/>
          <p:cNvSpPr/>
          <p:nvPr/>
        </p:nvSpPr>
        <p:spPr>
          <a:xfrm>
            <a:off x="3801281"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2" name="Google Shape;972;p102"/>
          <p:cNvSpPr/>
          <p:nvPr/>
        </p:nvSpPr>
        <p:spPr>
          <a:xfrm>
            <a:off x="3801281"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973" name="Google Shape;973;p102"/>
          <p:cNvSpPr/>
          <p:nvPr/>
        </p:nvSpPr>
        <p:spPr>
          <a:xfrm>
            <a:off x="4323638"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4" name="Google Shape;974;p102"/>
          <p:cNvSpPr/>
          <p:nvPr/>
        </p:nvSpPr>
        <p:spPr>
          <a:xfrm>
            <a:off x="4323638"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5" name="Google Shape;975;p102"/>
          <p:cNvSpPr/>
          <p:nvPr/>
        </p:nvSpPr>
        <p:spPr>
          <a:xfrm>
            <a:off x="4323638"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6" name="Google Shape;976;p102"/>
          <p:cNvSpPr/>
          <p:nvPr/>
        </p:nvSpPr>
        <p:spPr>
          <a:xfrm>
            <a:off x="4323638"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7" name="Google Shape;977;p102"/>
          <p:cNvSpPr/>
          <p:nvPr/>
        </p:nvSpPr>
        <p:spPr>
          <a:xfrm>
            <a:off x="4323638"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8" name="Google Shape;978;p102"/>
          <p:cNvSpPr/>
          <p:nvPr/>
        </p:nvSpPr>
        <p:spPr>
          <a:xfrm>
            <a:off x="4323638"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9" name="Google Shape;979;p102"/>
          <p:cNvSpPr/>
          <p:nvPr/>
        </p:nvSpPr>
        <p:spPr>
          <a:xfrm>
            <a:off x="4323638"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0" name="Google Shape;980;p102"/>
          <p:cNvSpPr/>
          <p:nvPr/>
        </p:nvSpPr>
        <p:spPr>
          <a:xfrm>
            <a:off x="4323638"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1" name="Google Shape;981;p102"/>
          <p:cNvSpPr/>
          <p:nvPr/>
        </p:nvSpPr>
        <p:spPr>
          <a:xfrm>
            <a:off x="4323638"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2" name="Google Shape;982;p102"/>
          <p:cNvSpPr/>
          <p:nvPr/>
        </p:nvSpPr>
        <p:spPr>
          <a:xfrm>
            <a:off x="4323638"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983" name="Google Shape;983;p102"/>
          <p:cNvSpPr/>
          <p:nvPr/>
        </p:nvSpPr>
        <p:spPr>
          <a:xfrm>
            <a:off x="484599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4" name="Google Shape;984;p102"/>
          <p:cNvSpPr/>
          <p:nvPr/>
        </p:nvSpPr>
        <p:spPr>
          <a:xfrm>
            <a:off x="484599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5" name="Google Shape;985;p102"/>
          <p:cNvSpPr/>
          <p:nvPr/>
        </p:nvSpPr>
        <p:spPr>
          <a:xfrm>
            <a:off x="484599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6" name="Google Shape;986;p102"/>
          <p:cNvSpPr/>
          <p:nvPr/>
        </p:nvSpPr>
        <p:spPr>
          <a:xfrm>
            <a:off x="484599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7" name="Google Shape;987;p102"/>
          <p:cNvSpPr/>
          <p:nvPr/>
        </p:nvSpPr>
        <p:spPr>
          <a:xfrm>
            <a:off x="484599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8" name="Google Shape;988;p102"/>
          <p:cNvSpPr/>
          <p:nvPr/>
        </p:nvSpPr>
        <p:spPr>
          <a:xfrm>
            <a:off x="484599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9" name="Google Shape;989;p102"/>
          <p:cNvSpPr/>
          <p:nvPr/>
        </p:nvSpPr>
        <p:spPr>
          <a:xfrm>
            <a:off x="484599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0" name="Google Shape;990;p102"/>
          <p:cNvSpPr/>
          <p:nvPr/>
        </p:nvSpPr>
        <p:spPr>
          <a:xfrm>
            <a:off x="484599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1" name="Google Shape;991;p102"/>
          <p:cNvSpPr/>
          <p:nvPr/>
        </p:nvSpPr>
        <p:spPr>
          <a:xfrm>
            <a:off x="484599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2" name="Google Shape;992;p102"/>
          <p:cNvSpPr/>
          <p:nvPr/>
        </p:nvSpPr>
        <p:spPr>
          <a:xfrm>
            <a:off x="484599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993" name="Google Shape;993;p102"/>
          <p:cNvSpPr/>
          <p:nvPr/>
        </p:nvSpPr>
        <p:spPr>
          <a:xfrm>
            <a:off x="536835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4" name="Google Shape;994;p102"/>
          <p:cNvSpPr/>
          <p:nvPr/>
        </p:nvSpPr>
        <p:spPr>
          <a:xfrm>
            <a:off x="536835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5" name="Google Shape;995;p102"/>
          <p:cNvSpPr/>
          <p:nvPr/>
        </p:nvSpPr>
        <p:spPr>
          <a:xfrm>
            <a:off x="536835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6" name="Google Shape;996;p102"/>
          <p:cNvSpPr/>
          <p:nvPr/>
        </p:nvSpPr>
        <p:spPr>
          <a:xfrm>
            <a:off x="536835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7" name="Google Shape;997;p102"/>
          <p:cNvSpPr/>
          <p:nvPr/>
        </p:nvSpPr>
        <p:spPr>
          <a:xfrm>
            <a:off x="536835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8" name="Google Shape;998;p102"/>
          <p:cNvSpPr/>
          <p:nvPr/>
        </p:nvSpPr>
        <p:spPr>
          <a:xfrm>
            <a:off x="536835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9" name="Google Shape;999;p102"/>
          <p:cNvSpPr/>
          <p:nvPr/>
        </p:nvSpPr>
        <p:spPr>
          <a:xfrm>
            <a:off x="536835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00" name="Google Shape;1000;p102"/>
          <p:cNvSpPr/>
          <p:nvPr/>
        </p:nvSpPr>
        <p:spPr>
          <a:xfrm>
            <a:off x="536835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01" name="Google Shape;1001;p102"/>
          <p:cNvSpPr/>
          <p:nvPr/>
        </p:nvSpPr>
        <p:spPr>
          <a:xfrm>
            <a:off x="536835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02" name="Google Shape;1002;p102"/>
          <p:cNvSpPr/>
          <p:nvPr/>
        </p:nvSpPr>
        <p:spPr>
          <a:xfrm>
            <a:off x="536835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1003" name="Shape 1003"/>
        <p:cNvGrpSpPr/>
        <p:nvPr/>
      </p:nvGrpSpPr>
      <p:grpSpPr>
        <a:xfrm>
          <a:off x="0" y="0"/>
          <a:ext cx="0" cy="0"/>
          <a:chOff x="0" y="0"/>
          <a:chExt cx="0" cy="0"/>
        </a:xfrm>
      </p:grpSpPr>
      <p:sp>
        <p:nvSpPr>
          <p:cNvPr id="1004" name="Google Shape;1004;p10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005" name="Google Shape;1005;p103"/>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006" name="Google Shape;1006;p10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07" name="Google Shape;1007;p10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08" name="Google Shape;1008;p10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09" name="Google Shape;1009;p10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10" name="Google Shape;1010;p103"/>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011" name="Google Shape;1011;p103"/>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1012" name="Google Shape;1012;p103"/>
          <p:cNvCxnSpPr/>
          <p:nvPr/>
        </p:nvCxnSpPr>
        <p:spPr>
          <a:xfrm>
            <a:off x="3230700" y="2082713"/>
            <a:ext cx="0" cy="1726800"/>
          </a:xfrm>
          <a:prstGeom prst="straightConnector1">
            <a:avLst/>
          </a:prstGeom>
          <a:noFill/>
          <a:ln cap="flat" cmpd="sng" w="9525">
            <a:solidFill>
              <a:schemeClr val="dk2"/>
            </a:solidFill>
            <a:prstDash val="dot"/>
            <a:round/>
            <a:headEnd len="med" w="med" type="none"/>
            <a:tailEnd len="med" w="med" type="none"/>
          </a:ln>
        </p:spPr>
      </p:cxnSp>
      <p:cxnSp>
        <p:nvCxnSpPr>
          <p:cNvPr id="1013" name="Google Shape;1013;p103"/>
          <p:cNvCxnSpPr/>
          <p:nvPr/>
        </p:nvCxnSpPr>
        <p:spPr>
          <a:xfrm>
            <a:off x="5917913" y="2082713"/>
            <a:ext cx="0" cy="1726800"/>
          </a:xfrm>
          <a:prstGeom prst="straightConnector1">
            <a:avLst/>
          </a:prstGeom>
          <a:noFill/>
          <a:ln cap="flat" cmpd="sng" w="9525">
            <a:solidFill>
              <a:schemeClr val="dk2"/>
            </a:solidFill>
            <a:prstDash val="dot"/>
            <a:round/>
            <a:headEnd len="med" w="med" type="none"/>
            <a:tailEnd len="med" w="med" type="none"/>
          </a:ln>
        </p:spPr>
      </p:cxnSp>
      <p:sp>
        <p:nvSpPr>
          <p:cNvPr id="1014" name="Google Shape;1014;p103"/>
          <p:cNvSpPr txBox="1"/>
          <p:nvPr>
            <p:ph idx="4" type="subTitle"/>
          </p:nvPr>
        </p:nvSpPr>
        <p:spPr>
          <a:xfrm>
            <a:off x="855694"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1015" name="Google Shape;1015;p103"/>
          <p:cNvSpPr txBox="1"/>
          <p:nvPr>
            <p:ph idx="5" type="subTitle"/>
          </p:nvPr>
        </p:nvSpPr>
        <p:spPr>
          <a:xfrm>
            <a:off x="855694"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1016" name="Google Shape;1016;p103"/>
          <p:cNvSpPr txBox="1"/>
          <p:nvPr>
            <p:ph idx="6" type="subTitle"/>
          </p:nvPr>
        </p:nvSpPr>
        <p:spPr>
          <a:xfrm>
            <a:off x="3542906"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1017" name="Google Shape;1017;p103"/>
          <p:cNvSpPr txBox="1"/>
          <p:nvPr>
            <p:ph idx="7" type="subTitle"/>
          </p:nvPr>
        </p:nvSpPr>
        <p:spPr>
          <a:xfrm>
            <a:off x="6230119"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1018" name="Google Shape;1018;p103"/>
          <p:cNvSpPr txBox="1"/>
          <p:nvPr>
            <p:ph idx="8" type="subTitle"/>
          </p:nvPr>
        </p:nvSpPr>
        <p:spPr>
          <a:xfrm>
            <a:off x="3540600"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1019" name="Google Shape;1019;p103"/>
          <p:cNvSpPr txBox="1"/>
          <p:nvPr>
            <p:ph idx="9" type="subTitle"/>
          </p:nvPr>
        </p:nvSpPr>
        <p:spPr>
          <a:xfrm>
            <a:off x="6230119"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pic>
        <p:nvPicPr>
          <p:cNvPr id="1020" name="Google Shape;1020;p103"/>
          <p:cNvPicPr preferRelativeResize="0"/>
          <p:nvPr/>
        </p:nvPicPr>
        <p:blipFill>
          <a:blip r:embed="rId3">
            <a:alphaModFix/>
          </a:blip>
          <a:stretch>
            <a:fillRect/>
          </a:stretch>
        </p:blipFill>
        <p:spPr>
          <a:xfrm>
            <a:off x="783604" y="1662897"/>
            <a:ext cx="414914" cy="414900"/>
          </a:xfrm>
          <a:prstGeom prst="rect">
            <a:avLst/>
          </a:prstGeom>
          <a:noFill/>
          <a:ln>
            <a:noFill/>
          </a:ln>
        </p:spPr>
      </p:pic>
      <p:pic>
        <p:nvPicPr>
          <p:cNvPr id="1021" name="Google Shape;1021;p103"/>
          <p:cNvPicPr preferRelativeResize="0"/>
          <p:nvPr/>
        </p:nvPicPr>
        <p:blipFill>
          <a:blip r:embed="rId3">
            <a:alphaModFix/>
          </a:blip>
          <a:stretch>
            <a:fillRect/>
          </a:stretch>
        </p:blipFill>
        <p:spPr>
          <a:xfrm>
            <a:off x="3470819" y="1662897"/>
            <a:ext cx="414914" cy="414900"/>
          </a:xfrm>
          <a:prstGeom prst="rect">
            <a:avLst/>
          </a:prstGeom>
          <a:noFill/>
          <a:ln>
            <a:noFill/>
          </a:ln>
        </p:spPr>
      </p:pic>
      <p:pic>
        <p:nvPicPr>
          <p:cNvPr id="1022" name="Google Shape;1022;p103"/>
          <p:cNvPicPr preferRelativeResize="0"/>
          <p:nvPr/>
        </p:nvPicPr>
        <p:blipFill>
          <a:blip r:embed="rId3">
            <a:alphaModFix/>
          </a:blip>
          <a:stretch>
            <a:fillRect/>
          </a:stretch>
        </p:blipFill>
        <p:spPr>
          <a:xfrm>
            <a:off x="6158034" y="1662897"/>
            <a:ext cx="414914" cy="4149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6.xml"/><Relationship Id="rId22" Type="http://schemas.openxmlformats.org/officeDocument/2006/relationships/slideLayout" Target="../slideLayouts/slideLayout28.xml"/><Relationship Id="rId21" Type="http://schemas.openxmlformats.org/officeDocument/2006/relationships/slideLayout" Target="../slideLayouts/slideLayout27.xml"/><Relationship Id="rId24" Type="http://schemas.openxmlformats.org/officeDocument/2006/relationships/slideLayout" Target="../slideLayouts/slideLayout30.xml"/><Relationship Id="rId23" Type="http://schemas.openxmlformats.org/officeDocument/2006/relationships/slideLayout" Target="../slideLayouts/slideLayout29.xml"/><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9" Type="http://schemas.openxmlformats.org/officeDocument/2006/relationships/slideLayout" Target="../slideLayouts/slideLayout15.xml"/><Relationship Id="rId26" Type="http://schemas.openxmlformats.org/officeDocument/2006/relationships/theme" Target="../theme/theme1.xml"/><Relationship Id="rId25" Type="http://schemas.openxmlformats.org/officeDocument/2006/relationships/slideLayout" Target="../slideLayouts/slideLayout31.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19" Type="http://schemas.openxmlformats.org/officeDocument/2006/relationships/slideLayout" Target="../slideLayouts/slideLayout25.xml"/><Relationship Id="rId1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40" Type="http://schemas.openxmlformats.org/officeDocument/2006/relationships/theme" Target="../theme/theme4.xml"/><Relationship Id="rId20" Type="http://schemas.openxmlformats.org/officeDocument/2006/relationships/slideLayout" Target="../slideLayouts/slideLayout51.xml"/><Relationship Id="rId22" Type="http://schemas.openxmlformats.org/officeDocument/2006/relationships/slideLayout" Target="../slideLayouts/slideLayout53.xml"/><Relationship Id="rId21" Type="http://schemas.openxmlformats.org/officeDocument/2006/relationships/slideLayout" Target="../slideLayouts/slideLayout52.xml"/><Relationship Id="rId24" Type="http://schemas.openxmlformats.org/officeDocument/2006/relationships/slideLayout" Target="../slideLayouts/slideLayout55.xml"/><Relationship Id="rId23" Type="http://schemas.openxmlformats.org/officeDocument/2006/relationships/slideLayout" Target="../slideLayouts/slideLayout54.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26" Type="http://schemas.openxmlformats.org/officeDocument/2006/relationships/slideLayout" Target="../slideLayouts/slideLayout57.xml"/><Relationship Id="rId25" Type="http://schemas.openxmlformats.org/officeDocument/2006/relationships/slideLayout" Target="../slideLayouts/slideLayout56.xml"/><Relationship Id="rId28" Type="http://schemas.openxmlformats.org/officeDocument/2006/relationships/slideLayout" Target="../slideLayouts/slideLayout59.xml"/><Relationship Id="rId27" Type="http://schemas.openxmlformats.org/officeDocument/2006/relationships/slideLayout" Target="../slideLayouts/slideLayout58.xml"/><Relationship Id="rId5" Type="http://schemas.openxmlformats.org/officeDocument/2006/relationships/slideLayout" Target="../slideLayouts/slideLayout36.xml"/><Relationship Id="rId6" Type="http://schemas.openxmlformats.org/officeDocument/2006/relationships/slideLayout" Target="../slideLayouts/slideLayout37.xml"/><Relationship Id="rId29" Type="http://schemas.openxmlformats.org/officeDocument/2006/relationships/slideLayout" Target="../slideLayouts/slideLayout60.xml"/><Relationship Id="rId7" Type="http://schemas.openxmlformats.org/officeDocument/2006/relationships/slideLayout" Target="../slideLayouts/slideLayout38.xml"/><Relationship Id="rId8" Type="http://schemas.openxmlformats.org/officeDocument/2006/relationships/slideLayout" Target="../slideLayouts/slideLayout39.xml"/><Relationship Id="rId31" Type="http://schemas.openxmlformats.org/officeDocument/2006/relationships/slideLayout" Target="../slideLayouts/slideLayout62.xml"/><Relationship Id="rId30" Type="http://schemas.openxmlformats.org/officeDocument/2006/relationships/slideLayout" Target="../slideLayouts/slideLayout61.xml"/><Relationship Id="rId11" Type="http://schemas.openxmlformats.org/officeDocument/2006/relationships/slideLayout" Target="../slideLayouts/slideLayout42.xml"/><Relationship Id="rId33" Type="http://schemas.openxmlformats.org/officeDocument/2006/relationships/slideLayout" Target="../slideLayouts/slideLayout64.xml"/><Relationship Id="rId10" Type="http://schemas.openxmlformats.org/officeDocument/2006/relationships/slideLayout" Target="../slideLayouts/slideLayout41.xml"/><Relationship Id="rId32" Type="http://schemas.openxmlformats.org/officeDocument/2006/relationships/slideLayout" Target="../slideLayouts/slideLayout63.xml"/><Relationship Id="rId13" Type="http://schemas.openxmlformats.org/officeDocument/2006/relationships/slideLayout" Target="../slideLayouts/slideLayout44.xml"/><Relationship Id="rId35" Type="http://schemas.openxmlformats.org/officeDocument/2006/relationships/slideLayout" Target="../slideLayouts/slideLayout66.xml"/><Relationship Id="rId12" Type="http://schemas.openxmlformats.org/officeDocument/2006/relationships/slideLayout" Target="../slideLayouts/slideLayout43.xml"/><Relationship Id="rId34" Type="http://schemas.openxmlformats.org/officeDocument/2006/relationships/slideLayout" Target="../slideLayouts/slideLayout65.xml"/><Relationship Id="rId15" Type="http://schemas.openxmlformats.org/officeDocument/2006/relationships/slideLayout" Target="../slideLayouts/slideLayout46.xml"/><Relationship Id="rId37" Type="http://schemas.openxmlformats.org/officeDocument/2006/relationships/slideLayout" Target="../slideLayouts/slideLayout68.xml"/><Relationship Id="rId14" Type="http://schemas.openxmlformats.org/officeDocument/2006/relationships/slideLayout" Target="../slideLayouts/slideLayout45.xml"/><Relationship Id="rId36" Type="http://schemas.openxmlformats.org/officeDocument/2006/relationships/slideLayout" Target="../slideLayouts/slideLayout67.xml"/><Relationship Id="rId17" Type="http://schemas.openxmlformats.org/officeDocument/2006/relationships/slideLayout" Target="../slideLayouts/slideLayout48.xml"/><Relationship Id="rId39" Type="http://schemas.openxmlformats.org/officeDocument/2006/relationships/slideLayout" Target="../slideLayouts/slideLayout70.xml"/><Relationship Id="rId16" Type="http://schemas.openxmlformats.org/officeDocument/2006/relationships/slideLayout" Target="../slideLayouts/slideLayout47.xml"/><Relationship Id="rId38" Type="http://schemas.openxmlformats.org/officeDocument/2006/relationships/slideLayout" Target="../slideLayouts/slideLayout69.xml"/><Relationship Id="rId19" Type="http://schemas.openxmlformats.org/officeDocument/2006/relationships/slideLayout" Target="../slideLayouts/slideLayout50.xml"/><Relationship Id="rId18"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10.xml"/><Relationship Id="rId42" Type="http://schemas.openxmlformats.org/officeDocument/2006/relationships/slideLayout" Target="../slideLayouts/slideLayout112.xml"/><Relationship Id="rId41" Type="http://schemas.openxmlformats.org/officeDocument/2006/relationships/slideLayout" Target="../slideLayouts/slideLayout111.xml"/><Relationship Id="rId44" Type="http://schemas.openxmlformats.org/officeDocument/2006/relationships/slideLayout" Target="../slideLayouts/slideLayout114.xml"/><Relationship Id="rId43" Type="http://schemas.openxmlformats.org/officeDocument/2006/relationships/slideLayout" Target="../slideLayouts/slideLayout113.xml"/><Relationship Id="rId46" Type="http://schemas.openxmlformats.org/officeDocument/2006/relationships/slideLayout" Target="../slideLayouts/slideLayout116.xml"/><Relationship Id="rId45" Type="http://schemas.openxmlformats.org/officeDocument/2006/relationships/slideLayout" Target="../slideLayouts/slideLayout115.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48" Type="http://schemas.openxmlformats.org/officeDocument/2006/relationships/slideLayout" Target="../slideLayouts/slideLayout118.xml"/><Relationship Id="rId47" Type="http://schemas.openxmlformats.org/officeDocument/2006/relationships/slideLayout" Target="../slideLayouts/slideLayout117.xml"/><Relationship Id="rId49" Type="http://schemas.openxmlformats.org/officeDocument/2006/relationships/slideLayout" Target="../slideLayouts/slideLayout119.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73" Type="http://schemas.openxmlformats.org/officeDocument/2006/relationships/theme" Target="../theme/theme5.xml"/><Relationship Id="rId72" Type="http://schemas.openxmlformats.org/officeDocument/2006/relationships/slideLayout" Target="../slideLayouts/slideLayout142.xml"/><Relationship Id="rId31" Type="http://schemas.openxmlformats.org/officeDocument/2006/relationships/slideLayout" Target="../slideLayouts/slideLayout101.xml"/><Relationship Id="rId30" Type="http://schemas.openxmlformats.org/officeDocument/2006/relationships/slideLayout" Target="../slideLayouts/slideLayout100.xml"/><Relationship Id="rId33" Type="http://schemas.openxmlformats.org/officeDocument/2006/relationships/slideLayout" Target="../slideLayouts/slideLayout103.xml"/><Relationship Id="rId32" Type="http://schemas.openxmlformats.org/officeDocument/2006/relationships/slideLayout" Target="../slideLayouts/slideLayout102.xml"/><Relationship Id="rId35" Type="http://schemas.openxmlformats.org/officeDocument/2006/relationships/slideLayout" Target="../slideLayouts/slideLayout105.xml"/><Relationship Id="rId34" Type="http://schemas.openxmlformats.org/officeDocument/2006/relationships/slideLayout" Target="../slideLayouts/slideLayout104.xml"/><Relationship Id="rId71" Type="http://schemas.openxmlformats.org/officeDocument/2006/relationships/slideLayout" Target="../slideLayouts/slideLayout141.xml"/><Relationship Id="rId70" Type="http://schemas.openxmlformats.org/officeDocument/2006/relationships/slideLayout" Target="../slideLayouts/slideLayout140.xml"/><Relationship Id="rId37" Type="http://schemas.openxmlformats.org/officeDocument/2006/relationships/slideLayout" Target="../slideLayouts/slideLayout107.xml"/><Relationship Id="rId36" Type="http://schemas.openxmlformats.org/officeDocument/2006/relationships/slideLayout" Target="../slideLayouts/slideLayout106.xml"/><Relationship Id="rId39" Type="http://schemas.openxmlformats.org/officeDocument/2006/relationships/slideLayout" Target="../slideLayouts/slideLayout109.xml"/><Relationship Id="rId38" Type="http://schemas.openxmlformats.org/officeDocument/2006/relationships/slideLayout" Target="../slideLayouts/slideLayout108.xml"/><Relationship Id="rId62" Type="http://schemas.openxmlformats.org/officeDocument/2006/relationships/slideLayout" Target="../slideLayouts/slideLayout132.xml"/><Relationship Id="rId61" Type="http://schemas.openxmlformats.org/officeDocument/2006/relationships/slideLayout" Target="../slideLayouts/slideLayout131.xml"/><Relationship Id="rId20" Type="http://schemas.openxmlformats.org/officeDocument/2006/relationships/slideLayout" Target="../slideLayouts/slideLayout90.xml"/><Relationship Id="rId64" Type="http://schemas.openxmlformats.org/officeDocument/2006/relationships/slideLayout" Target="../slideLayouts/slideLayout134.xml"/><Relationship Id="rId63" Type="http://schemas.openxmlformats.org/officeDocument/2006/relationships/slideLayout" Target="../slideLayouts/slideLayout133.xml"/><Relationship Id="rId22" Type="http://schemas.openxmlformats.org/officeDocument/2006/relationships/slideLayout" Target="../slideLayouts/slideLayout92.xml"/><Relationship Id="rId66" Type="http://schemas.openxmlformats.org/officeDocument/2006/relationships/slideLayout" Target="../slideLayouts/slideLayout136.xml"/><Relationship Id="rId21" Type="http://schemas.openxmlformats.org/officeDocument/2006/relationships/slideLayout" Target="../slideLayouts/slideLayout91.xml"/><Relationship Id="rId65" Type="http://schemas.openxmlformats.org/officeDocument/2006/relationships/slideLayout" Target="../slideLayouts/slideLayout135.xml"/><Relationship Id="rId24" Type="http://schemas.openxmlformats.org/officeDocument/2006/relationships/slideLayout" Target="../slideLayouts/slideLayout94.xml"/><Relationship Id="rId68" Type="http://schemas.openxmlformats.org/officeDocument/2006/relationships/slideLayout" Target="../slideLayouts/slideLayout138.xml"/><Relationship Id="rId23" Type="http://schemas.openxmlformats.org/officeDocument/2006/relationships/slideLayout" Target="../slideLayouts/slideLayout93.xml"/><Relationship Id="rId67" Type="http://schemas.openxmlformats.org/officeDocument/2006/relationships/slideLayout" Target="../slideLayouts/slideLayout137.xml"/><Relationship Id="rId60" Type="http://schemas.openxmlformats.org/officeDocument/2006/relationships/slideLayout" Target="../slideLayouts/slideLayout130.xml"/><Relationship Id="rId26" Type="http://schemas.openxmlformats.org/officeDocument/2006/relationships/slideLayout" Target="../slideLayouts/slideLayout96.xml"/><Relationship Id="rId25" Type="http://schemas.openxmlformats.org/officeDocument/2006/relationships/slideLayout" Target="../slideLayouts/slideLayout95.xml"/><Relationship Id="rId69" Type="http://schemas.openxmlformats.org/officeDocument/2006/relationships/slideLayout" Target="../slideLayouts/slideLayout139.xml"/><Relationship Id="rId28" Type="http://schemas.openxmlformats.org/officeDocument/2006/relationships/slideLayout" Target="../slideLayouts/slideLayout98.xml"/><Relationship Id="rId27" Type="http://schemas.openxmlformats.org/officeDocument/2006/relationships/slideLayout" Target="../slideLayouts/slideLayout97.xml"/><Relationship Id="rId29" Type="http://schemas.openxmlformats.org/officeDocument/2006/relationships/slideLayout" Target="../slideLayouts/slideLayout99.xml"/><Relationship Id="rId51" Type="http://schemas.openxmlformats.org/officeDocument/2006/relationships/slideLayout" Target="../slideLayouts/slideLayout121.xml"/><Relationship Id="rId50" Type="http://schemas.openxmlformats.org/officeDocument/2006/relationships/slideLayout" Target="../slideLayouts/slideLayout120.xml"/><Relationship Id="rId53" Type="http://schemas.openxmlformats.org/officeDocument/2006/relationships/slideLayout" Target="../slideLayouts/slideLayout123.xml"/><Relationship Id="rId52" Type="http://schemas.openxmlformats.org/officeDocument/2006/relationships/slideLayout" Target="../slideLayouts/slideLayout122.xml"/><Relationship Id="rId11" Type="http://schemas.openxmlformats.org/officeDocument/2006/relationships/slideLayout" Target="../slideLayouts/slideLayout81.xml"/><Relationship Id="rId55" Type="http://schemas.openxmlformats.org/officeDocument/2006/relationships/slideLayout" Target="../slideLayouts/slideLayout125.xml"/><Relationship Id="rId10" Type="http://schemas.openxmlformats.org/officeDocument/2006/relationships/slideLayout" Target="../slideLayouts/slideLayout80.xml"/><Relationship Id="rId54" Type="http://schemas.openxmlformats.org/officeDocument/2006/relationships/slideLayout" Target="../slideLayouts/slideLayout124.xml"/><Relationship Id="rId13" Type="http://schemas.openxmlformats.org/officeDocument/2006/relationships/slideLayout" Target="../slideLayouts/slideLayout83.xml"/><Relationship Id="rId57" Type="http://schemas.openxmlformats.org/officeDocument/2006/relationships/slideLayout" Target="../slideLayouts/slideLayout127.xml"/><Relationship Id="rId12" Type="http://schemas.openxmlformats.org/officeDocument/2006/relationships/slideLayout" Target="../slideLayouts/slideLayout82.xml"/><Relationship Id="rId56" Type="http://schemas.openxmlformats.org/officeDocument/2006/relationships/slideLayout" Target="../slideLayouts/slideLayout126.xml"/><Relationship Id="rId15" Type="http://schemas.openxmlformats.org/officeDocument/2006/relationships/slideLayout" Target="../slideLayouts/slideLayout85.xml"/><Relationship Id="rId59" Type="http://schemas.openxmlformats.org/officeDocument/2006/relationships/slideLayout" Target="../slideLayouts/slideLayout129.xml"/><Relationship Id="rId14" Type="http://schemas.openxmlformats.org/officeDocument/2006/relationships/slideLayout" Target="../slideLayouts/slideLayout84.xml"/><Relationship Id="rId58" Type="http://schemas.openxmlformats.org/officeDocument/2006/relationships/slideLayout" Target="../slideLayouts/slideLayout128.xml"/><Relationship Id="rId17" Type="http://schemas.openxmlformats.org/officeDocument/2006/relationships/slideLayout" Target="../slideLayouts/slideLayout87.xml"/><Relationship Id="rId16" Type="http://schemas.openxmlformats.org/officeDocument/2006/relationships/slideLayout" Target="../slideLayouts/slideLayout86.xml"/><Relationship Id="rId19" Type="http://schemas.openxmlformats.org/officeDocument/2006/relationships/slideLayout" Target="../slideLayouts/slideLayout89.xml"/><Relationship Id="rId18"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3600"/>
              <a:buNone/>
              <a:defRPr b="1" sz="3600">
                <a:solidFill>
                  <a:schemeClr val="dk1"/>
                </a:solidFill>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8" name="Google Shape;8;p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 name="Shape 30"/>
        <p:cNvGrpSpPr/>
        <p:nvPr/>
      </p:nvGrpSpPr>
      <p:grpSpPr>
        <a:xfrm>
          <a:off x="0" y="0"/>
          <a:ext cx="0" cy="0"/>
          <a:chOff x="0" y="0"/>
          <a:chExt cx="0" cy="0"/>
        </a:xfrm>
      </p:grpSpPr>
      <p:sp>
        <p:nvSpPr>
          <p:cNvPr id="31" name="Google Shape;31;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2" name="Google Shape;32;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Lst>
  <mc:AlternateContent>
    <mc:Choice Requires="p14">
      <p:transition spd="slow" p14:dur="10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sp>
        <p:nvSpPr>
          <p:cNvPr id="168" name="Google Shape;168;p34"/>
          <p:cNvSpPr txBox="1"/>
          <p:nvPr>
            <p:ph idx="12" type="sldNum"/>
          </p:nvPr>
        </p:nvSpPr>
        <p:spPr>
          <a:xfrm>
            <a:off x="628650" y="4651481"/>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2"/>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
        <p:nvSpPr>
          <p:cNvPr id="169" name="Google Shape;169;p3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04800" lvl="0" marL="457200" marR="0" rtl="0" algn="l">
              <a:lnSpc>
                <a:spcPct val="100000"/>
              </a:lnSpc>
              <a:spcBef>
                <a:spcPts val="0"/>
              </a:spcBef>
              <a:spcAft>
                <a:spcPts val="0"/>
              </a:spcAft>
              <a:buClr>
                <a:schemeClr val="accent1"/>
              </a:buClr>
              <a:buSzPts val="1200"/>
              <a:buFont typeface="Arial"/>
              <a:buChar char="•"/>
              <a:defRPr b="0" i="0" sz="1200" u="none" cap="none" strike="noStrike">
                <a:solidFill>
                  <a:srgbClr val="000000"/>
                </a:solidFill>
                <a:latin typeface="Barlow"/>
                <a:ea typeface="Barlow"/>
                <a:cs typeface="Barlow"/>
                <a:sym typeface="Barlow"/>
              </a:defRPr>
            </a:lvl1pPr>
            <a:lvl2pPr indent="-298450" lvl="1" marL="914400" marR="0" rtl="0" algn="l">
              <a:lnSpc>
                <a:spcPct val="100000"/>
              </a:lnSpc>
              <a:spcBef>
                <a:spcPts val="0"/>
              </a:spcBef>
              <a:spcAft>
                <a:spcPts val="0"/>
              </a:spcAft>
              <a:buClr>
                <a:schemeClr val="accent1"/>
              </a:buClr>
              <a:buSzPts val="1100"/>
              <a:buFont typeface="Arial"/>
              <a:buChar char="•"/>
              <a:defRPr b="0" i="0" sz="1100" u="none" cap="none" strike="noStrike">
                <a:solidFill>
                  <a:srgbClr val="000000"/>
                </a:solidFill>
                <a:latin typeface="Barlow"/>
                <a:ea typeface="Barlow"/>
                <a:cs typeface="Barlow"/>
                <a:sym typeface="Barlow"/>
              </a:defRPr>
            </a:lvl2pPr>
            <a:lvl3pPr indent="-285750" lvl="2" marL="1371600" marR="0" rtl="0" algn="l">
              <a:lnSpc>
                <a:spcPct val="100000"/>
              </a:lnSpc>
              <a:spcBef>
                <a:spcPts val="0"/>
              </a:spcBef>
              <a:spcAft>
                <a:spcPts val="0"/>
              </a:spcAft>
              <a:buClr>
                <a:schemeClr val="accent1"/>
              </a:buClr>
              <a:buSzPts val="900"/>
              <a:buFont typeface="Arial"/>
              <a:buChar char="•"/>
              <a:defRPr b="0" i="0" sz="900" u="none" cap="none" strike="noStrike">
                <a:solidFill>
                  <a:srgbClr val="000000"/>
                </a:solidFill>
                <a:latin typeface="Barlow"/>
                <a:ea typeface="Barlow"/>
                <a:cs typeface="Barlow"/>
                <a:sym typeface="Barlow"/>
              </a:defRPr>
            </a:lvl3pPr>
            <a:lvl4pPr indent="-285750" lvl="3" marL="1828800" marR="0" rtl="0" algn="l">
              <a:lnSpc>
                <a:spcPct val="100000"/>
              </a:lnSpc>
              <a:spcBef>
                <a:spcPts val="0"/>
              </a:spcBef>
              <a:spcAft>
                <a:spcPts val="0"/>
              </a:spcAft>
              <a:buClr>
                <a:schemeClr val="accent1"/>
              </a:buClr>
              <a:buSzPts val="900"/>
              <a:buFont typeface="Arial"/>
              <a:buChar char="•"/>
              <a:defRPr b="0" i="0" sz="900" u="none" cap="none" strike="noStrike">
                <a:solidFill>
                  <a:srgbClr val="000000"/>
                </a:solidFill>
                <a:latin typeface="Montserrat"/>
                <a:ea typeface="Montserrat"/>
                <a:cs typeface="Montserrat"/>
                <a:sym typeface="Montserrat"/>
              </a:defRPr>
            </a:lvl4pPr>
            <a:lvl5pPr indent="-279400" lvl="4" marL="2286000" marR="0" rtl="0" algn="l">
              <a:lnSpc>
                <a:spcPct val="100000"/>
              </a:lnSpc>
              <a:spcBef>
                <a:spcPts val="0"/>
              </a:spcBef>
              <a:spcAft>
                <a:spcPts val="0"/>
              </a:spcAft>
              <a:buClr>
                <a:schemeClr val="accent1"/>
              </a:buClr>
              <a:buSzPts val="800"/>
              <a:buFont typeface="Arial"/>
              <a:buChar char="•"/>
              <a:defRPr b="0" i="0" sz="8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170" name="Google Shape;170;p3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SzPts val="1100"/>
              <a:buNone/>
              <a:defRPr b="0" i="0" sz="2400" u="none" cap="none" strike="noStrike">
                <a:solidFill>
                  <a:srgbClr val="0000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 id="2147483716" r:id="rId38"/>
    <p:sldLayoutId id="2147483717" r:id="rId39"/>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orient="horz" pos="396">
          <p15:clr>
            <a:srgbClr val="F26B43"/>
          </p15:clr>
        </p15:guide>
        <p15:guide id="4" pos="5364">
          <p15:clr>
            <a:srgbClr val="F26B43"/>
          </p15:clr>
        </p15:guide>
        <p15:guide id="5" pos="39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75" name="Shape 475"/>
        <p:cNvGrpSpPr/>
        <p:nvPr/>
      </p:nvGrpSpPr>
      <p:grpSpPr>
        <a:xfrm>
          <a:off x="0" y="0"/>
          <a:ext cx="0" cy="0"/>
          <a:chOff x="0" y="0"/>
          <a:chExt cx="0" cy="0"/>
        </a:xfrm>
      </p:grpSpPr>
      <p:sp>
        <p:nvSpPr>
          <p:cNvPr id="476" name="Google Shape;476;p74"/>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p:txBody>
      </p:sp>
      <p:sp>
        <p:nvSpPr>
          <p:cNvPr id="477" name="Google Shape;477;p74"/>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04800" lvl="0" marL="457200" rtl="0">
              <a:lnSpc>
                <a:spcPct val="140000"/>
              </a:lnSpc>
              <a:spcBef>
                <a:spcPts val="0"/>
              </a:spcBef>
              <a:spcAft>
                <a:spcPts val="0"/>
              </a:spcAft>
              <a:buClr>
                <a:schemeClr val="accent1"/>
              </a:buClr>
              <a:buSzPts val="1200"/>
              <a:buFont typeface="Red Hat Text"/>
              <a:buChar char="▸"/>
              <a:defRPr sz="1200">
                <a:latin typeface="Red Hat Text"/>
                <a:ea typeface="Red Hat Text"/>
                <a:cs typeface="Red Hat Text"/>
                <a:sym typeface="Red Hat Text"/>
              </a:defRPr>
            </a:lvl1pPr>
            <a:lvl2pPr indent="-298450" lvl="1" marL="9144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2pPr>
            <a:lvl3pPr indent="-298450" lvl="2" marL="13716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3pPr>
            <a:lvl4pPr indent="-298450" lvl="3" marL="18288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4pPr>
            <a:lvl5pPr indent="-298450" lvl="4" marL="22860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5pPr>
            <a:lvl6pPr indent="-298450" lvl="5" marL="27432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6pPr>
            <a:lvl7pPr indent="-298450" lvl="6" marL="32004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7pPr>
            <a:lvl8pPr indent="-298450" lvl="7" marL="36576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8pPr>
            <a:lvl9pPr indent="-298450" lvl="8" marL="4114800" rtl="0">
              <a:lnSpc>
                <a:spcPct val="140000"/>
              </a:lnSpc>
              <a:spcBef>
                <a:spcPts val="400"/>
              </a:spcBef>
              <a:spcAft>
                <a:spcPts val="400"/>
              </a:spcAft>
              <a:buSzPts val="1100"/>
              <a:buFont typeface="Red Hat Text"/>
              <a:buChar char="･"/>
              <a:defRPr sz="1100">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 id="2147483751" r:id="rId34"/>
    <p:sldLayoutId id="2147483752" r:id="rId35"/>
    <p:sldLayoutId id="2147483753" r:id="rId36"/>
    <p:sldLayoutId id="2147483754" r:id="rId37"/>
    <p:sldLayoutId id="2147483755" r:id="rId38"/>
    <p:sldLayoutId id="2147483756" r:id="rId39"/>
    <p:sldLayoutId id="2147483757" r:id="rId40"/>
    <p:sldLayoutId id="2147483758" r:id="rId41"/>
    <p:sldLayoutId id="2147483759" r:id="rId42"/>
    <p:sldLayoutId id="2147483760" r:id="rId43"/>
    <p:sldLayoutId id="2147483761" r:id="rId44"/>
    <p:sldLayoutId id="2147483762" r:id="rId45"/>
    <p:sldLayoutId id="2147483763" r:id="rId46"/>
    <p:sldLayoutId id="2147483764" r:id="rId47"/>
    <p:sldLayoutId id="2147483765" r:id="rId48"/>
    <p:sldLayoutId id="2147483766" r:id="rId49"/>
    <p:sldLayoutId id="2147483767" r:id="rId50"/>
    <p:sldLayoutId id="2147483768" r:id="rId51"/>
    <p:sldLayoutId id="2147483769" r:id="rId52"/>
    <p:sldLayoutId id="2147483770" r:id="rId53"/>
    <p:sldLayoutId id="2147483771" r:id="rId54"/>
    <p:sldLayoutId id="2147483772" r:id="rId55"/>
    <p:sldLayoutId id="2147483773" r:id="rId56"/>
    <p:sldLayoutId id="2147483774" r:id="rId57"/>
    <p:sldLayoutId id="2147483775" r:id="rId58"/>
    <p:sldLayoutId id="2147483776" r:id="rId59"/>
    <p:sldLayoutId id="2147483777" r:id="rId60"/>
    <p:sldLayoutId id="2147483778" r:id="rId61"/>
    <p:sldLayoutId id="2147483779" r:id="rId62"/>
    <p:sldLayoutId id="2147483780" r:id="rId63"/>
    <p:sldLayoutId id="2147483781" r:id="rId64"/>
    <p:sldLayoutId id="2147483782" r:id="rId65"/>
    <p:sldLayoutId id="2147483783" r:id="rId66"/>
    <p:sldLayoutId id="2147483784" r:id="rId67"/>
    <p:sldLayoutId id="2147483785" r:id="rId68"/>
    <p:sldLayoutId id="2147483786" r:id="rId69"/>
    <p:sldLayoutId id="2147483787" r:id="rId70"/>
    <p:sldLayoutId id="2147483788" r:id="rId71"/>
    <p:sldLayoutId id="2147483789" r:id="rId7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xml"/><Relationship Id="rId3" Type="http://schemas.openxmlformats.org/officeDocument/2006/relationships/image" Target="../media/image10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5.xml"/><Relationship Id="rId3" Type="http://schemas.openxmlformats.org/officeDocument/2006/relationships/image" Target="../media/image90.png"/><Relationship Id="rId4" Type="http://schemas.openxmlformats.org/officeDocument/2006/relationships/image" Target="../media/image93.png"/><Relationship Id="rId9" Type="http://schemas.openxmlformats.org/officeDocument/2006/relationships/image" Target="../media/image98.png"/><Relationship Id="rId5" Type="http://schemas.openxmlformats.org/officeDocument/2006/relationships/image" Target="../media/image85.png"/><Relationship Id="rId6" Type="http://schemas.openxmlformats.org/officeDocument/2006/relationships/image" Target="../media/image101.png"/><Relationship Id="rId7" Type="http://schemas.openxmlformats.org/officeDocument/2006/relationships/image" Target="../media/image91.png"/><Relationship Id="rId8" Type="http://schemas.openxmlformats.org/officeDocument/2006/relationships/image" Target="../media/image94.png"/><Relationship Id="rId20" Type="http://schemas.openxmlformats.org/officeDocument/2006/relationships/image" Target="../media/image107.png"/><Relationship Id="rId22" Type="http://schemas.openxmlformats.org/officeDocument/2006/relationships/image" Target="../media/image108.png"/><Relationship Id="rId21" Type="http://schemas.openxmlformats.org/officeDocument/2006/relationships/image" Target="../media/image115.png"/><Relationship Id="rId23" Type="http://schemas.openxmlformats.org/officeDocument/2006/relationships/image" Target="../media/image109.png"/><Relationship Id="rId11" Type="http://schemas.openxmlformats.org/officeDocument/2006/relationships/image" Target="../media/image92.png"/><Relationship Id="rId10" Type="http://schemas.openxmlformats.org/officeDocument/2006/relationships/image" Target="../media/image96.png"/><Relationship Id="rId13" Type="http://schemas.openxmlformats.org/officeDocument/2006/relationships/image" Target="../media/image102.png"/><Relationship Id="rId12" Type="http://schemas.openxmlformats.org/officeDocument/2006/relationships/image" Target="../media/image95.png"/><Relationship Id="rId15" Type="http://schemas.openxmlformats.org/officeDocument/2006/relationships/image" Target="../media/image99.png"/><Relationship Id="rId14" Type="http://schemas.openxmlformats.org/officeDocument/2006/relationships/image" Target="../media/image111.png"/><Relationship Id="rId17" Type="http://schemas.openxmlformats.org/officeDocument/2006/relationships/image" Target="../media/image97.png"/><Relationship Id="rId16" Type="http://schemas.openxmlformats.org/officeDocument/2006/relationships/image" Target="../media/image113.jpg"/><Relationship Id="rId19" Type="http://schemas.openxmlformats.org/officeDocument/2006/relationships/image" Target="../media/image106.png"/><Relationship Id="rId18" Type="http://schemas.openxmlformats.org/officeDocument/2006/relationships/image" Target="../media/image1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6.xml"/><Relationship Id="rId3" Type="http://schemas.openxmlformats.org/officeDocument/2006/relationships/image" Target="../media/image1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7.xml"/><Relationship Id="rId3" Type="http://schemas.openxmlformats.org/officeDocument/2006/relationships/image" Target="../media/image105.png"/><Relationship Id="rId4" Type="http://schemas.openxmlformats.org/officeDocument/2006/relationships/image" Target="../media/image110.png"/><Relationship Id="rId5" Type="http://schemas.openxmlformats.org/officeDocument/2006/relationships/image" Target="../media/image1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5" name="Shape 1435"/>
        <p:cNvGrpSpPr/>
        <p:nvPr/>
      </p:nvGrpSpPr>
      <p:grpSpPr>
        <a:xfrm>
          <a:off x="0" y="0"/>
          <a:ext cx="0" cy="0"/>
          <a:chOff x="0" y="0"/>
          <a:chExt cx="0" cy="0"/>
        </a:xfrm>
      </p:grpSpPr>
      <p:sp>
        <p:nvSpPr>
          <p:cNvPr id="1436" name="Google Shape;1436;p147"/>
          <p:cNvSpPr txBox="1"/>
          <p:nvPr>
            <p:ph idx="1" type="subTitle"/>
          </p:nvPr>
        </p:nvSpPr>
        <p:spPr>
          <a:xfrm>
            <a:off x="1259175" y="2935836"/>
            <a:ext cx="5649900" cy="68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solidFill>
                  <a:srgbClr val="434343"/>
                </a:solidFill>
              </a:rPr>
              <a:t>Adopting a distributed enterprise data architecture to eliminate the challenges of data availability and accessibility at scale</a:t>
            </a:r>
            <a:endParaRPr sz="1400">
              <a:solidFill>
                <a:srgbClr val="434343"/>
              </a:solidFill>
            </a:endParaRPr>
          </a:p>
        </p:txBody>
      </p:sp>
      <p:sp>
        <p:nvSpPr>
          <p:cNvPr id="1437" name="Google Shape;1437;p147"/>
          <p:cNvSpPr txBox="1"/>
          <p:nvPr>
            <p:ph type="title"/>
          </p:nvPr>
        </p:nvSpPr>
        <p:spPr>
          <a:xfrm>
            <a:off x="1259175" y="1602200"/>
            <a:ext cx="4512300" cy="1200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sz="2600">
                <a:solidFill>
                  <a:srgbClr val="000000"/>
                </a:solidFill>
              </a:rPr>
              <a:t>Data Mesh for Healthcare</a:t>
            </a:r>
            <a:endParaRPr b="1" sz="2600">
              <a:solidFill>
                <a:srgbClr val="000000"/>
              </a:solidFill>
            </a:endParaRPr>
          </a:p>
        </p:txBody>
      </p:sp>
      <p:sp>
        <p:nvSpPr>
          <p:cNvPr id="1438" name="Google Shape;1438;p147"/>
          <p:cNvSpPr txBox="1"/>
          <p:nvPr>
            <p:ph idx="2" type="subTitle"/>
          </p:nvPr>
        </p:nvSpPr>
        <p:spPr>
          <a:xfrm>
            <a:off x="1259175" y="3577150"/>
            <a:ext cx="2717100" cy="878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800"/>
              <a:buFont typeface="Arial"/>
              <a:buNone/>
            </a:pPr>
            <a:r>
              <a:rPr lang="en">
                <a:solidFill>
                  <a:srgbClr val="434343"/>
                </a:solidFill>
              </a:rPr>
              <a:t>Jey Paulraj</a:t>
            </a:r>
            <a:endParaRPr>
              <a:solidFill>
                <a:srgbClr val="434343"/>
              </a:solidFill>
            </a:endParaRPr>
          </a:p>
          <a:p>
            <a:pPr indent="0" lvl="0" marL="0" rtl="0" algn="l">
              <a:spcBef>
                <a:spcPts val="0"/>
              </a:spcBef>
              <a:spcAft>
                <a:spcPts val="0"/>
              </a:spcAft>
              <a:buNone/>
            </a:pPr>
            <a:r>
              <a:rPr lang="en">
                <a:solidFill>
                  <a:srgbClr val="434343"/>
                </a:solidFill>
              </a:rPr>
              <a:t>Chief Technologist - Customer led co-innovation</a:t>
            </a:r>
            <a:br>
              <a:rPr lang="en">
                <a:solidFill>
                  <a:srgbClr val="434343"/>
                </a:solidFill>
              </a:rPr>
            </a:br>
            <a:r>
              <a:rPr lang="en">
                <a:solidFill>
                  <a:srgbClr val="434343"/>
                </a:solidFill>
              </a:rPr>
              <a:t>CTO Org-Red Hat</a:t>
            </a:r>
            <a:endParaRPr>
              <a:solidFill>
                <a:srgbClr val="434343"/>
              </a:solidFill>
            </a:endParaRPr>
          </a:p>
          <a:p>
            <a:pPr indent="0" lvl="0" marL="0" rtl="0" algn="l">
              <a:spcBef>
                <a:spcPts val="0"/>
              </a:spcBef>
              <a:spcAft>
                <a:spcPts val="0"/>
              </a:spcAft>
              <a:buNone/>
            </a:pPr>
            <a:r>
              <a:rPr lang="en">
                <a:solidFill>
                  <a:srgbClr val="434343"/>
                </a:solidFill>
              </a:rPr>
              <a:t>jpaulraj@redhat.com</a:t>
            </a:r>
            <a:endParaRPr>
              <a:solidFill>
                <a:srgbClr val="43434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148"/>
          <p:cNvSpPr txBox="1"/>
          <p:nvPr/>
        </p:nvSpPr>
        <p:spPr>
          <a:xfrm>
            <a:off x="2285626" y="3143978"/>
            <a:ext cx="988500" cy="204300"/>
          </a:xfrm>
          <a:prstGeom prst="rect">
            <a:avLst/>
          </a:prstGeom>
          <a:noFill/>
          <a:ln>
            <a:noFill/>
          </a:ln>
        </p:spPr>
        <p:txBody>
          <a:bodyPr anchorCtr="0" anchor="t" bIns="0" lIns="0" spcFirstLastPara="1" rIns="0" wrap="square" tIns="0">
            <a:noAutofit/>
          </a:bodyPr>
          <a:lstStyle/>
          <a:p>
            <a:pPr indent="0" lvl="0" marL="38100" marR="0" rtl="0" algn="ctr">
              <a:lnSpc>
                <a:spcPct val="100000"/>
              </a:lnSpc>
              <a:spcBef>
                <a:spcPts val="0"/>
              </a:spcBef>
              <a:spcAft>
                <a:spcPts val="0"/>
              </a:spcAft>
              <a:buClr>
                <a:srgbClr val="000000"/>
              </a:buClr>
              <a:buSzPts val="1100"/>
              <a:buFont typeface="Arial"/>
              <a:buNone/>
            </a:pPr>
            <a:r>
              <a:rPr b="1" i="0" lang="en" sz="800" u="none" cap="none" strike="noStrike">
                <a:solidFill>
                  <a:srgbClr val="525254"/>
                </a:solidFill>
                <a:latin typeface="Helvetica Neue"/>
                <a:ea typeface="Helvetica Neue"/>
                <a:cs typeface="Helvetica Neue"/>
                <a:sym typeface="Helvetica Neue"/>
              </a:rPr>
              <a:t>Database</a:t>
            </a:r>
            <a:endParaRPr b="1" i="0" sz="800" u="none" cap="none" strike="noStrike">
              <a:solidFill>
                <a:srgbClr val="525254"/>
              </a:solidFill>
              <a:latin typeface="Helvetica Neue"/>
              <a:ea typeface="Helvetica Neue"/>
              <a:cs typeface="Helvetica Neue"/>
              <a:sym typeface="Helvetica Neue"/>
            </a:endParaRPr>
          </a:p>
        </p:txBody>
      </p:sp>
      <p:sp>
        <p:nvSpPr>
          <p:cNvPr id="1445" name="Google Shape;1445;p148"/>
          <p:cNvSpPr txBox="1"/>
          <p:nvPr/>
        </p:nvSpPr>
        <p:spPr>
          <a:xfrm>
            <a:off x="3386928" y="2732129"/>
            <a:ext cx="988500" cy="204300"/>
          </a:xfrm>
          <a:prstGeom prst="rect">
            <a:avLst/>
          </a:prstGeom>
          <a:noFill/>
          <a:ln>
            <a:noFill/>
          </a:ln>
        </p:spPr>
        <p:txBody>
          <a:bodyPr anchorCtr="0" anchor="t" bIns="0" lIns="0" spcFirstLastPara="1" rIns="0" wrap="square" tIns="0">
            <a:noAutofit/>
          </a:bodyPr>
          <a:lstStyle/>
          <a:p>
            <a:pPr indent="0" lvl="0" marL="38100" marR="0" rtl="0" algn="ctr">
              <a:lnSpc>
                <a:spcPct val="100000"/>
              </a:lnSpc>
              <a:spcBef>
                <a:spcPts val="0"/>
              </a:spcBef>
              <a:spcAft>
                <a:spcPts val="0"/>
              </a:spcAft>
              <a:buClr>
                <a:srgbClr val="000000"/>
              </a:buClr>
              <a:buSzPts val="1100"/>
              <a:buFont typeface="Arial"/>
              <a:buNone/>
            </a:pPr>
            <a:r>
              <a:rPr b="1" i="0" lang="en" sz="800" u="none" cap="none" strike="noStrike">
                <a:solidFill>
                  <a:srgbClr val="525254"/>
                </a:solidFill>
                <a:latin typeface="Helvetica Neue"/>
                <a:ea typeface="Helvetica Neue"/>
                <a:cs typeface="Helvetica Neue"/>
                <a:sym typeface="Helvetica Neue"/>
              </a:rPr>
              <a:t>ETL</a:t>
            </a:r>
            <a:endParaRPr b="1" i="0" sz="800" u="none" cap="none" strike="noStrike">
              <a:solidFill>
                <a:srgbClr val="525254"/>
              </a:solidFill>
              <a:latin typeface="Helvetica Neue"/>
              <a:ea typeface="Helvetica Neue"/>
              <a:cs typeface="Helvetica Neue"/>
              <a:sym typeface="Helvetica Neue"/>
            </a:endParaRPr>
          </a:p>
        </p:txBody>
      </p:sp>
      <p:sp>
        <p:nvSpPr>
          <p:cNvPr id="1446" name="Google Shape;1446;p148"/>
          <p:cNvSpPr txBox="1"/>
          <p:nvPr/>
        </p:nvSpPr>
        <p:spPr>
          <a:xfrm>
            <a:off x="4576023" y="2732134"/>
            <a:ext cx="988500" cy="183900"/>
          </a:xfrm>
          <a:prstGeom prst="rect">
            <a:avLst/>
          </a:prstGeom>
          <a:noFill/>
          <a:ln>
            <a:noFill/>
          </a:ln>
        </p:spPr>
        <p:txBody>
          <a:bodyPr anchorCtr="0" anchor="t" bIns="0" lIns="0" spcFirstLastPara="1" rIns="0" wrap="square" tIns="0">
            <a:noAutofit/>
          </a:bodyPr>
          <a:lstStyle/>
          <a:p>
            <a:pPr indent="0" lvl="0" marL="38100" marR="0" rtl="0" algn="ctr">
              <a:lnSpc>
                <a:spcPct val="100000"/>
              </a:lnSpc>
              <a:spcBef>
                <a:spcPts val="0"/>
              </a:spcBef>
              <a:spcAft>
                <a:spcPts val="0"/>
              </a:spcAft>
              <a:buClr>
                <a:srgbClr val="000000"/>
              </a:buClr>
              <a:buSzPts val="1100"/>
              <a:buFont typeface="Arial"/>
              <a:buNone/>
            </a:pPr>
            <a:r>
              <a:rPr b="1" i="0" lang="en" sz="800" u="none" cap="none" strike="noStrike">
                <a:solidFill>
                  <a:srgbClr val="525254"/>
                </a:solidFill>
                <a:latin typeface="Helvetica Neue"/>
                <a:ea typeface="Helvetica Neue"/>
                <a:cs typeface="Helvetica Neue"/>
                <a:sym typeface="Helvetica Neue"/>
              </a:rPr>
              <a:t>Data Warehouses</a:t>
            </a:r>
            <a:endParaRPr b="1" i="0" sz="800" u="none" cap="none" strike="noStrike">
              <a:solidFill>
                <a:srgbClr val="525254"/>
              </a:solidFill>
              <a:latin typeface="Helvetica Neue"/>
              <a:ea typeface="Helvetica Neue"/>
              <a:cs typeface="Helvetica Neue"/>
              <a:sym typeface="Helvetica Neue"/>
            </a:endParaRPr>
          </a:p>
        </p:txBody>
      </p:sp>
      <p:sp>
        <p:nvSpPr>
          <p:cNvPr id="1447" name="Google Shape;1447;p148"/>
          <p:cNvSpPr txBox="1"/>
          <p:nvPr/>
        </p:nvSpPr>
        <p:spPr>
          <a:xfrm>
            <a:off x="3379622" y="3891083"/>
            <a:ext cx="988500" cy="350700"/>
          </a:xfrm>
          <a:prstGeom prst="rect">
            <a:avLst/>
          </a:prstGeom>
          <a:noFill/>
          <a:ln>
            <a:noFill/>
          </a:ln>
        </p:spPr>
        <p:txBody>
          <a:bodyPr anchorCtr="0" anchor="t" bIns="0" lIns="0" spcFirstLastPara="1" rIns="0" wrap="square" tIns="0">
            <a:noAutofit/>
          </a:bodyPr>
          <a:lstStyle/>
          <a:p>
            <a:pPr indent="0" lvl="0" marL="38100" marR="0" rtl="0" algn="ctr">
              <a:lnSpc>
                <a:spcPct val="100000"/>
              </a:lnSpc>
              <a:spcBef>
                <a:spcPts val="0"/>
              </a:spcBef>
              <a:spcAft>
                <a:spcPts val="0"/>
              </a:spcAft>
              <a:buClr>
                <a:srgbClr val="000000"/>
              </a:buClr>
              <a:buSzPts val="1100"/>
              <a:buFont typeface="Arial"/>
              <a:buNone/>
            </a:pPr>
            <a:r>
              <a:rPr b="1" i="0" lang="en" sz="800" u="none" cap="none" strike="noStrike">
                <a:solidFill>
                  <a:srgbClr val="525254"/>
                </a:solidFill>
                <a:latin typeface="Helvetica Neue"/>
                <a:ea typeface="Helvetica Neue"/>
                <a:cs typeface="Helvetica Neue"/>
                <a:sym typeface="Helvetica Neue"/>
              </a:rPr>
              <a:t>Multiple Copies</a:t>
            </a:r>
            <a:endParaRPr b="1" i="0" sz="800" u="none" cap="none" strike="noStrike">
              <a:solidFill>
                <a:srgbClr val="525254"/>
              </a:solidFill>
              <a:latin typeface="Helvetica Neue"/>
              <a:ea typeface="Helvetica Neue"/>
              <a:cs typeface="Helvetica Neue"/>
              <a:sym typeface="Helvetica Neue"/>
            </a:endParaRPr>
          </a:p>
        </p:txBody>
      </p:sp>
      <p:sp>
        <p:nvSpPr>
          <p:cNvPr id="1448" name="Google Shape;1448;p148"/>
          <p:cNvSpPr txBox="1"/>
          <p:nvPr/>
        </p:nvSpPr>
        <p:spPr>
          <a:xfrm>
            <a:off x="5661512" y="2725506"/>
            <a:ext cx="988500" cy="204300"/>
          </a:xfrm>
          <a:prstGeom prst="rect">
            <a:avLst/>
          </a:prstGeom>
          <a:noFill/>
          <a:ln>
            <a:noFill/>
          </a:ln>
        </p:spPr>
        <p:txBody>
          <a:bodyPr anchorCtr="0" anchor="t" bIns="0" lIns="0" spcFirstLastPara="1" rIns="0" wrap="square" tIns="0">
            <a:noAutofit/>
          </a:bodyPr>
          <a:lstStyle/>
          <a:p>
            <a:pPr indent="0" lvl="0" marL="38100" marR="0" rtl="0" algn="ctr">
              <a:lnSpc>
                <a:spcPct val="100000"/>
              </a:lnSpc>
              <a:spcBef>
                <a:spcPts val="0"/>
              </a:spcBef>
              <a:spcAft>
                <a:spcPts val="0"/>
              </a:spcAft>
              <a:buClr>
                <a:srgbClr val="000000"/>
              </a:buClr>
              <a:buSzPts val="1100"/>
              <a:buFont typeface="Arial"/>
              <a:buNone/>
            </a:pPr>
            <a:r>
              <a:rPr b="1" i="0" lang="en" sz="800" u="none" cap="none" strike="noStrike">
                <a:solidFill>
                  <a:srgbClr val="525254"/>
                </a:solidFill>
                <a:latin typeface="Helvetica Neue"/>
                <a:ea typeface="Helvetica Neue"/>
                <a:cs typeface="Helvetica Neue"/>
                <a:sym typeface="Helvetica Neue"/>
              </a:rPr>
              <a:t>Data Lake</a:t>
            </a:r>
            <a:endParaRPr b="1" i="0" sz="800" u="none" cap="none" strike="noStrike">
              <a:solidFill>
                <a:srgbClr val="525254"/>
              </a:solidFill>
              <a:latin typeface="Helvetica Neue"/>
              <a:ea typeface="Helvetica Neue"/>
              <a:cs typeface="Helvetica Neue"/>
              <a:sym typeface="Helvetica Neue"/>
            </a:endParaRPr>
          </a:p>
        </p:txBody>
      </p:sp>
      <p:sp>
        <p:nvSpPr>
          <p:cNvPr id="1449" name="Google Shape;1449;p148"/>
          <p:cNvSpPr txBox="1"/>
          <p:nvPr/>
        </p:nvSpPr>
        <p:spPr>
          <a:xfrm>
            <a:off x="4646173" y="3890718"/>
            <a:ext cx="857700" cy="347400"/>
          </a:xfrm>
          <a:prstGeom prst="rect">
            <a:avLst/>
          </a:prstGeom>
          <a:noFill/>
          <a:ln>
            <a:noFill/>
          </a:ln>
        </p:spPr>
        <p:txBody>
          <a:bodyPr anchorCtr="0" anchor="t" bIns="0" lIns="0" spcFirstLastPara="1" rIns="0" wrap="square" tIns="0">
            <a:noAutofit/>
          </a:bodyPr>
          <a:lstStyle/>
          <a:p>
            <a:pPr indent="0" lvl="0" marL="38100" marR="0" rtl="0" algn="ctr">
              <a:lnSpc>
                <a:spcPct val="100000"/>
              </a:lnSpc>
              <a:spcBef>
                <a:spcPts val="0"/>
              </a:spcBef>
              <a:spcAft>
                <a:spcPts val="0"/>
              </a:spcAft>
              <a:buClr>
                <a:srgbClr val="000000"/>
              </a:buClr>
              <a:buSzPts val="1100"/>
              <a:buFont typeface="Arial"/>
              <a:buNone/>
            </a:pPr>
            <a:r>
              <a:rPr b="1" i="0" lang="en" sz="800" u="none" cap="none" strike="noStrike">
                <a:solidFill>
                  <a:srgbClr val="525254"/>
                </a:solidFill>
                <a:latin typeface="Helvetica Neue"/>
                <a:ea typeface="Helvetica Neue"/>
                <a:cs typeface="Helvetica Neue"/>
                <a:sym typeface="Helvetica Neue"/>
              </a:rPr>
              <a:t>Cloud Data</a:t>
            </a:r>
            <a:endParaRPr b="1" i="0" sz="800" u="none" cap="none" strike="noStrike">
              <a:solidFill>
                <a:srgbClr val="525254"/>
              </a:solidFill>
              <a:latin typeface="Helvetica Neue"/>
              <a:ea typeface="Helvetica Neue"/>
              <a:cs typeface="Helvetica Neue"/>
              <a:sym typeface="Helvetica Neue"/>
            </a:endParaRPr>
          </a:p>
          <a:p>
            <a:pPr indent="0" lvl="0" marL="38100" marR="0" rtl="0" algn="ctr">
              <a:lnSpc>
                <a:spcPct val="100000"/>
              </a:lnSpc>
              <a:spcBef>
                <a:spcPts val="0"/>
              </a:spcBef>
              <a:spcAft>
                <a:spcPts val="0"/>
              </a:spcAft>
              <a:buClr>
                <a:srgbClr val="000000"/>
              </a:buClr>
              <a:buSzPts val="1100"/>
              <a:buFont typeface="Arial"/>
              <a:buNone/>
            </a:pPr>
            <a:r>
              <a:rPr b="1" i="0" lang="en" sz="800" u="none" cap="none" strike="noStrike">
                <a:solidFill>
                  <a:srgbClr val="525254"/>
                </a:solidFill>
                <a:latin typeface="Helvetica Neue"/>
                <a:ea typeface="Helvetica Neue"/>
                <a:cs typeface="Helvetica Neue"/>
                <a:sym typeface="Helvetica Neue"/>
              </a:rPr>
              <a:t>Warehouse</a:t>
            </a:r>
            <a:endParaRPr b="1" i="0" sz="800" u="none" cap="none" strike="noStrike">
              <a:solidFill>
                <a:srgbClr val="525254"/>
              </a:solidFill>
              <a:latin typeface="Helvetica Neue"/>
              <a:ea typeface="Helvetica Neue"/>
              <a:cs typeface="Helvetica Neue"/>
              <a:sym typeface="Helvetica Neue"/>
            </a:endParaRPr>
          </a:p>
        </p:txBody>
      </p:sp>
      <p:sp>
        <p:nvSpPr>
          <p:cNvPr id="1450" name="Google Shape;1450;p148"/>
          <p:cNvSpPr txBox="1"/>
          <p:nvPr/>
        </p:nvSpPr>
        <p:spPr>
          <a:xfrm>
            <a:off x="5665993" y="3890710"/>
            <a:ext cx="988500" cy="347400"/>
          </a:xfrm>
          <a:prstGeom prst="rect">
            <a:avLst/>
          </a:prstGeom>
          <a:noFill/>
          <a:ln>
            <a:noFill/>
          </a:ln>
        </p:spPr>
        <p:txBody>
          <a:bodyPr anchorCtr="0" anchor="t" bIns="0" lIns="0" spcFirstLastPara="1" rIns="0" wrap="square" tIns="0">
            <a:noAutofit/>
          </a:bodyPr>
          <a:lstStyle/>
          <a:p>
            <a:pPr indent="0" lvl="0" marL="38100" marR="0" rtl="0" algn="ctr">
              <a:lnSpc>
                <a:spcPct val="100000"/>
              </a:lnSpc>
              <a:spcBef>
                <a:spcPts val="0"/>
              </a:spcBef>
              <a:spcAft>
                <a:spcPts val="0"/>
              </a:spcAft>
              <a:buClr>
                <a:srgbClr val="000000"/>
              </a:buClr>
              <a:buSzPts val="1100"/>
              <a:buFont typeface="Arial"/>
              <a:buNone/>
            </a:pPr>
            <a:r>
              <a:rPr b="1" i="0" lang="en" sz="800" u="none" cap="none" strike="noStrike">
                <a:solidFill>
                  <a:srgbClr val="525254"/>
                </a:solidFill>
                <a:latin typeface="Helvetica Neue"/>
                <a:ea typeface="Helvetica Neue"/>
                <a:cs typeface="Helvetica Neue"/>
                <a:sym typeface="Helvetica Neue"/>
              </a:rPr>
              <a:t>Cloud Data</a:t>
            </a:r>
            <a:endParaRPr b="1" i="0" sz="800" u="none" cap="none" strike="noStrike">
              <a:solidFill>
                <a:srgbClr val="525254"/>
              </a:solidFill>
              <a:latin typeface="Helvetica Neue"/>
              <a:ea typeface="Helvetica Neue"/>
              <a:cs typeface="Helvetica Neue"/>
              <a:sym typeface="Helvetica Neue"/>
            </a:endParaRPr>
          </a:p>
          <a:p>
            <a:pPr indent="0" lvl="0" marL="38100" marR="0" rtl="0" algn="ctr">
              <a:lnSpc>
                <a:spcPct val="100000"/>
              </a:lnSpc>
              <a:spcBef>
                <a:spcPts val="0"/>
              </a:spcBef>
              <a:spcAft>
                <a:spcPts val="0"/>
              </a:spcAft>
              <a:buClr>
                <a:srgbClr val="000000"/>
              </a:buClr>
              <a:buSzPts val="1100"/>
              <a:buFont typeface="Arial"/>
              <a:buNone/>
            </a:pPr>
            <a:r>
              <a:rPr b="1" i="0" lang="en" sz="800" u="none" cap="none" strike="noStrike">
                <a:solidFill>
                  <a:srgbClr val="525254"/>
                </a:solidFill>
                <a:latin typeface="Helvetica Neue"/>
                <a:ea typeface="Helvetica Neue"/>
                <a:cs typeface="Helvetica Neue"/>
                <a:sym typeface="Helvetica Neue"/>
              </a:rPr>
              <a:t>Lake</a:t>
            </a:r>
            <a:endParaRPr b="1" i="0" sz="800" u="none" cap="none" strike="noStrike">
              <a:solidFill>
                <a:srgbClr val="525254"/>
              </a:solidFill>
              <a:latin typeface="Helvetica Neue"/>
              <a:ea typeface="Helvetica Neue"/>
              <a:cs typeface="Helvetica Neue"/>
              <a:sym typeface="Helvetica Neue"/>
            </a:endParaRPr>
          </a:p>
        </p:txBody>
      </p:sp>
      <p:grpSp>
        <p:nvGrpSpPr>
          <p:cNvPr id="1451" name="Google Shape;1451;p148"/>
          <p:cNvGrpSpPr/>
          <p:nvPr/>
        </p:nvGrpSpPr>
        <p:grpSpPr>
          <a:xfrm>
            <a:off x="5858568" y="2075941"/>
            <a:ext cx="585917" cy="569758"/>
            <a:chOff x="9803824" y="2035930"/>
            <a:chExt cx="858613" cy="857940"/>
          </a:xfrm>
        </p:grpSpPr>
        <p:sp>
          <p:nvSpPr>
            <p:cNvPr id="1452" name="Google Shape;1452;p148"/>
            <p:cNvSpPr/>
            <p:nvPr/>
          </p:nvSpPr>
          <p:spPr>
            <a:xfrm>
              <a:off x="9957028" y="2229370"/>
              <a:ext cx="552243" cy="188464"/>
            </a:xfrm>
            <a:custGeom>
              <a:rect b="b" l="l" r="r" t="t"/>
              <a:pathLst>
                <a:path extrusionOk="0" h="188464" w="552243">
                  <a:moveTo>
                    <a:pt x="552244" y="94223"/>
                  </a:moveTo>
                  <a:cubicBezTo>
                    <a:pt x="552244" y="146264"/>
                    <a:pt x="428633" y="188465"/>
                    <a:pt x="276141" y="188465"/>
                  </a:cubicBezTo>
                  <a:cubicBezTo>
                    <a:pt x="123648" y="188465"/>
                    <a:pt x="0" y="146338"/>
                    <a:pt x="0" y="94223"/>
                  </a:cubicBezTo>
                  <a:cubicBezTo>
                    <a:pt x="0" y="42108"/>
                    <a:pt x="123629" y="0"/>
                    <a:pt x="276103" y="0"/>
                  </a:cubicBezTo>
                  <a:cubicBezTo>
                    <a:pt x="428577" y="0"/>
                    <a:pt x="552244" y="42201"/>
                    <a:pt x="552244" y="94223"/>
                  </a:cubicBezTo>
                  <a:close/>
                </a:path>
              </a:pathLst>
            </a:custGeom>
            <a:noFill/>
            <a:ln cap="rnd" cmpd="sng" w="29850">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53" name="Google Shape;1453;p148"/>
            <p:cNvSpPr/>
            <p:nvPr/>
          </p:nvSpPr>
          <p:spPr>
            <a:xfrm>
              <a:off x="10016981" y="2281972"/>
              <a:ext cx="432318" cy="83261"/>
            </a:xfrm>
            <a:custGeom>
              <a:rect b="b" l="l" r="r" t="t"/>
              <a:pathLst>
                <a:path extrusionOk="0" h="83261" w="432318">
                  <a:moveTo>
                    <a:pt x="216150" y="83261"/>
                  </a:moveTo>
                  <a:cubicBezTo>
                    <a:pt x="102042" y="83261"/>
                    <a:pt x="26656" y="59130"/>
                    <a:pt x="0" y="41621"/>
                  </a:cubicBezTo>
                  <a:cubicBezTo>
                    <a:pt x="26656" y="24112"/>
                    <a:pt x="101986" y="0"/>
                    <a:pt x="216150" y="0"/>
                  </a:cubicBezTo>
                  <a:cubicBezTo>
                    <a:pt x="330314" y="0"/>
                    <a:pt x="405644" y="24112"/>
                    <a:pt x="432319" y="41621"/>
                  </a:cubicBezTo>
                  <a:cubicBezTo>
                    <a:pt x="405662" y="59130"/>
                    <a:pt x="330332" y="83261"/>
                    <a:pt x="216150" y="83261"/>
                  </a:cubicBezTo>
                  <a:close/>
                </a:path>
              </a:pathLst>
            </a:custGeom>
            <a:solidFill>
              <a:srgbClr val="C5299B"/>
            </a:solidFill>
            <a:ln cap="flat" cmpd="sng" w="9525">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54" name="Google Shape;1454;p148"/>
            <p:cNvSpPr/>
            <p:nvPr/>
          </p:nvSpPr>
          <p:spPr>
            <a:xfrm>
              <a:off x="9957065" y="2323593"/>
              <a:ext cx="552206" cy="253711"/>
            </a:xfrm>
            <a:custGeom>
              <a:rect b="b" l="l" r="r" t="t"/>
              <a:pathLst>
                <a:path extrusionOk="0" h="253711" w="552206">
                  <a:moveTo>
                    <a:pt x="552206" y="0"/>
                  </a:moveTo>
                  <a:lnTo>
                    <a:pt x="552206" y="159489"/>
                  </a:lnTo>
                  <a:cubicBezTo>
                    <a:pt x="552206" y="211529"/>
                    <a:pt x="428596" y="253712"/>
                    <a:pt x="276103" y="253712"/>
                  </a:cubicBezTo>
                  <a:cubicBezTo>
                    <a:pt x="123610" y="253712"/>
                    <a:pt x="0" y="211529"/>
                    <a:pt x="0" y="159489"/>
                  </a:cubicBezTo>
                  <a:lnTo>
                    <a:pt x="0" y="0"/>
                  </a:lnTo>
                </a:path>
              </a:pathLst>
            </a:custGeom>
            <a:noFill/>
            <a:ln cap="rnd" cmpd="sng" w="29850">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55" name="Google Shape;1455;p148"/>
            <p:cNvSpPr/>
            <p:nvPr/>
          </p:nvSpPr>
          <p:spPr>
            <a:xfrm>
              <a:off x="9957065" y="2572685"/>
              <a:ext cx="552206" cy="160573"/>
            </a:xfrm>
            <a:custGeom>
              <a:rect b="b" l="l" r="r" t="t"/>
              <a:pathLst>
                <a:path extrusionOk="0" h="160573" w="552206">
                  <a:moveTo>
                    <a:pt x="552206" y="0"/>
                  </a:moveTo>
                  <a:lnTo>
                    <a:pt x="552206" y="66351"/>
                  </a:lnTo>
                  <a:cubicBezTo>
                    <a:pt x="552206" y="118391"/>
                    <a:pt x="428596" y="160574"/>
                    <a:pt x="276103" y="160574"/>
                  </a:cubicBezTo>
                  <a:cubicBezTo>
                    <a:pt x="123610" y="160574"/>
                    <a:pt x="0" y="118391"/>
                    <a:pt x="0" y="66351"/>
                  </a:cubicBezTo>
                  <a:lnTo>
                    <a:pt x="0" y="0"/>
                  </a:lnTo>
                </a:path>
              </a:pathLst>
            </a:custGeom>
            <a:noFill/>
            <a:ln cap="rnd" cmpd="sng" w="29850">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56" name="Google Shape;1456;p148"/>
            <p:cNvSpPr/>
            <p:nvPr/>
          </p:nvSpPr>
          <p:spPr>
            <a:xfrm>
              <a:off x="9957028" y="2733259"/>
              <a:ext cx="552243" cy="160611"/>
            </a:xfrm>
            <a:custGeom>
              <a:rect b="b" l="l" r="r" t="t"/>
              <a:pathLst>
                <a:path extrusionOk="0" h="160611" w="552243">
                  <a:moveTo>
                    <a:pt x="552244" y="0"/>
                  </a:moveTo>
                  <a:lnTo>
                    <a:pt x="552244" y="66369"/>
                  </a:lnTo>
                  <a:cubicBezTo>
                    <a:pt x="552244" y="118410"/>
                    <a:pt x="428596" y="160611"/>
                    <a:pt x="276103" y="160611"/>
                  </a:cubicBezTo>
                  <a:cubicBezTo>
                    <a:pt x="123610" y="160611"/>
                    <a:pt x="0" y="118429"/>
                    <a:pt x="0" y="66388"/>
                  </a:cubicBezTo>
                  <a:lnTo>
                    <a:pt x="0" y="0"/>
                  </a:lnTo>
                </a:path>
              </a:pathLst>
            </a:custGeom>
            <a:noFill/>
            <a:ln cap="rnd" cmpd="sng" w="29850">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57" name="Google Shape;1457;p148"/>
            <p:cNvSpPr/>
            <p:nvPr/>
          </p:nvSpPr>
          <p:spPr>
            <a:xfrm>
              <a:off x="9946926" y="2035930"/>
              <a:ext cx="143102" cy="143102"/>
            </a:xfrm>
            <a:custGeom>
              <a:rect b="b" l="l" r="r" t="t"/>
              <a:pathLst>
                <a:path extrusionOk="0" h="143102" w="143102">
                  <a:moveTo>
                    <a:pt x="0" y="0"/>
                  </a:moveTo>
                  <a:cubicBezTo>
                    <a:pt x="-41" y="78992"/>
                    <a:pt x="63960" y="143061"/>
                    <a:pt x="142953" y="143102"/>
                  </a:cubicBezTo>
                  <a:cubicBezTo>
                    <a:pt x="143003" y="143102"/>
                    <a:pt x="143052" y="143102"/>
                    <a:pt x="143102" y="143102"/>
                  </a:cubicBezTo>
                </a:path>
              </a:pathLst>
            </a:custGeom>
            <a:noFill/>
            <a:ln cap="rnd" cmpd="sng" w="29850">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58" name="Google Shape;1458;p148"/>
            <p:cNvSpPr/>
            <p:nvPr/>
          </p:nvSpPr>
          <p:spPr>
            <a:xfrm>
              <a:off x="9803824" y="2035930"/>
              <a:ext cx="143102" cy="143102"/>
            </a:xfrm>
            <a:custGeom>
              <a:rect b="b" l="l" r="r" t="t"/>
              <a:pathLst>
                <a:path extrusionOk="0" h="143102" w="143102">
                  <a:moveTo>
                    <a:pt x="143102" y="0"/>
                  </a:moveTo>
                  <a:cubicBezTo>
                    <a:pt x="143154" y="78982"/>
                    <a:pt x="79169" y="143050"/>
                    <a:pt x="187" y="143102"/>
                  </a:cubicBezTo>
                  <a:cubicBezTo>
                    <a:pt x="125" y="143102"/>
                    <a:pt x="62" y="143102"/>
                    <a:pt x="0" y="143102"/>
                  </a:cubicBezTo>
                </a:path>
              </a:pathLst>
            </a:custGeom>
            <a:noFill/>
            <a:ln cap="rnd" cmpd="sng" w="29850">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59" name="Google Shape;1459;p148"/>
            <p:cNvSpPr/>
            <p:nvPr/>
          </p:nvSpPr>
          <p:spPr>
            <a:xfrm>
              <a:off x="10233131" y="2035930"/>
              <a:ext cx="143102" cy="143102"/>
            </a:xfrm>
            <a:custGeom>
              <a:rect b="b" l="l" r="r" t="t"/>
              <a:pathLst>
                <a:path extrusionOk="0" h="143102" w="143102">
                  <a:moveTo>
                    <a:pt x="0" y="0"/>
                  </a:moveTo>
                  <a:cubicBezTo>
                    <a:pt x="-41" y="78992"/>
                    <a:pt x="63960" y="143061"/>
                    <a:pt x="142953" y="143102"/>
                  </a:cubicBezTo>
                  <a:cubicBezTo>
                    <a:pt x="143003" y="143102"/>
                    <a:pt x="143052" y="143102"/>
                    <a:pt x="143102" y="143102"/>
                  </a:cubicBezTo>
                </a:path>
              </a:pathLst>
            </a:custGeom>
            <a:noFill/>
            <a:ln cap="rnd" cmpd="sng" w="29850">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60" name="Google Shape;1460;p148"/>
            <p:cNvSpPr/>
            <p:nvPr/>
          </p:nvSpPr>
          <p:spPr>
            <a:xfrm>
              <a:off x="10090029" y="2035930"/>
              <a:ext cx="143102" cy="143102"/>
            </a:xfrm>
            <a:custGeom>
              <a:rect b="b" l="l" r="r" t="t"/>
              <a:pathLst>
                <a:path extrusionOk="0" h="143102" w="143102">
                  <a:moveTo>
                    <a:pt x="143102" y="0"/>
                  </a:moveTo>
                  <a:cubicBezTo>
                    <a:pt x="143155" y="78982"/>
                    <a:pt x="79168" y="143050"/>
                    <a:pt x="187" y="143102"/>
                  </a:cubicBezTo>
                  <a:cubicBezTo>
                    <a:pt x="125" y="143102"/>
                    <a:pt x="62" y="143102"/>
                    <a:pt x="0" y="143102"/>
                  </a:cubicBezTo>
                </a:path>
              </a:pathLst>
            </a:custGeom>
            <a:noFill/>
            <a:ln cap="rnd" cmpd="sng" w="29850">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61" name="Google Shape;1461;p148"/>
            <p:cNvSpPr/>
            <p:nvPr/>
          </p:nvSpPr>
          <p:spPr>
            <a:xfrm>
              <a:off x="10519335" y="2035930"/>
              <a:ext cx="143102" cy="143102"/>
            </a:xfrm>
            <a:custGeom>
              <a:rect b="b" l="l" r="r" t="t"/>
              <a:pathLst>
                <a:path extrusionOk="0" h="143102" w="143102">
                  <a:moveTo>
                    <a:pt x="0" y="0"/>
                  </a:moveTo>
                  <a:cubicBezTo>
                    <a:pt x="-41" y="78992"/>
                    <a:pt x="63960" y="143061"/>
                    <a:pt x="142953" y="143102"/>
                  </a:cubicBezTo>
                  <a:cubicBezTo>
                    <a:pt x="143003" y="143102"/>
                    <a:pt x="143052" y="143102"/>
                    <a:pt x="143102" y="143102"/>
                  </a:cubicBezTo>
                </a:path>
              </a:pathLst>
            </a:custGeom>
            <a:noFill/>
            <a:ln cap="rnd" cmpd="sng" w="29850">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62" name="Google Shape;1462;p148"/>
            <p:cNvSpPr/>
            <p:nvPr/>
          </p:nvSpPr>
          <p:spPr>
            <a:xfrm>
              <a:off x="10376233" y="2035930"/>
              <a:ext cx="143102" cy="143102"/>
            </a:xfrm>
            <a:custGeom>
              <a:rect b="b" l="l" r="r" t="t"/>
              <a:pathLst>
                <a:path extrusionOk="0" h="143102" w="143102">
                  <a:moveTo>
                    <a:pt x="143102" y="0"/>
                  </a:moveTo>
                  <a:cubicBezTo>
                    <a:pt x="143155" y="78982"/>
                    <a:pt x="79168" y="143050"/>
                    <a:pt x="187" y="143102"/>
                  </a:cubicBezTo>
                  <a:cubicBezTo>
                    <a:pt x="125" y="143102"/>
                    <a:pt x="62" y="143102"/>
                    <a:pt x="0" y="143102"/>
                  </a:cubicBezTo>
                </a:path>
              </a:pathLst>
            </a:custGeom>
            <a:noFill/>
            <a:ln cap="rnd" cmpd="sng" w="29850">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grpSp>
        <p:nvGrpSpPr>
          <p:cNvPr id="1463" name="Google Shape;1463;p148"/>
          <p:cNvGrpSpPr/>
          <p:nvPr/>
        </p:nvGrpSpPr>
        <p:grpSpPr>
          <a:xfrm>
            <a:off x="3676075" y="3214750"/>
            <a:ext cx="487089" cy="561710"/>
            <a:chOff x="7808560" y="2049011"/>
            <a:chExt cx="713788" cy="845822"/>
          </a:xfrm>
        </p:grpSpPr>
        <p:sp>
          <p:nvSpPr>
            <p:cNvPr id="1464" name="Google Shape;1464;p148"/>
            <p:cNvSpPr/>
            <p:nvPr/>
          </p:nvSpPr>
          <p:spPr>
            <a:xfrm>
              <a:off x="8234959" y="2269668"/>
              <a:ext cx="287388" cy="97991"/>
            </a:xfrm>
            <a:custGeom>
              <a:rect b="b" l="l" r="r" t="t"/>
              <a:pathLst>
                <a:path extrusionOk="0" h="97991" w="287388">
                  <a:moveTo>
                    <a:pt x="287389" y="48996"/>
                  </a:moveTo>
                  <a:cubicBezTo>
                    <a:pt x="287389" y="76080"/>
                    <a:pt x="223048" y="97991"/>
                    <a:pt x="143694" y="97991"/>
                  </a:cubicBezTo>
                  <a:cubicBezTo>
                    <a:pt x="64341" y="97991"/>
                    <a:pt x="0" y="76041"/>
                    <a:pt x="0" y="48996"/>
                  </a:cubicBezTo>
                  <a:cubicBezTo>
                    <a:pt x="0" y="21950"/>
                    <a:pt x="64341" y="0"/>
                    <a:pt x="143694" y="0"/>
                  </a:cubicBezTo>
                  <a:cubicBezTo>
                    <a:pt x="223048" y="0"/>
                    <a:pt x="287389" y="21950"/>
                    <a:pt x="287389" y="48996"/>
                  </a:cubicBezTo>
                  <a:close/>
                </a:path>
              </a:pathLst>
            </a:custGeom>
            <a:noFill/>
            <a:ln cap="rnd" cmpd="sng" w="3107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65" name="Google Shape;1465;p148"/>
            <p:cNvSpPr/>
            <p:nvPr/>
          </p:nvSpPr>
          <p:spPr>
            <a:xfrm>
              <a:off x="8266160" y="2297086"/>
              <a:ext cx="224988" cy="43233"/>
            </a:xfrm>
            <a:custGeom>
              <a:rect b="b" l="l" r="r" t="t"/>
              <a:pathLst>
                <a:path extrusionOk="0" h="43233" w="224988">
                  <a:moveTo>
                    <a:pt x="112494" y="43234"/>
                  </a:moveTo>
                  <a:cubicBezTo>
                    <a:pt x="53072" y="43234"/>
                    <a:pt x="13876" y="30691"/>
                    <a:pt x="0" y="21676"/>
                  </a:cubicBezTo>
                  <a:cubicBezTo>
                    <a:pt x="13876" y="12562"/>
                    <a:pt x="53072" y="0"/>
                    <a:pt x="112494" y="0"/>
                  </a:cubicBezTo>
                  <a:cubicBezTo>
                    <a:pt x="171916" y="0"/>
                    <a:pt x="211112" y="12562"/>
                    <a:pt x="224988" y="21676"/>
                  </a:cubicBezTo>
                  <a:cubicBezTo>
                    <a:pt x="211112" y="30691"/>
                    <a:pt x="171916" y="43234"/>
                    <a:pt x="112494" y="43234"/>
                  </a:cubicBezTo>
                  <a:close/>
                </a:path>
              </a:pathLst>
            </a:custGeom>
            <a:solidFill>
              <a:srgbClr val="C5299B"/>
            </a:solidFill>
            <a:ln cap="flat" cmpd="sng" w="9525">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66" name="Google Shape;1466;p148"/>
            <p:cNvSpPr/>
            <p:nvPr/>
          </p:nvSpPr>
          <p:spPr>
            <a:xfrm>
              <a:off x="8234959" y="2318664"/>
              <a:ext cx="287388" cy="131994"/>
            </a:xfrm>
            <a:custGeom>
              <a:rect b="b" l="l" r="r" t="t"/>
              <a:pathLst>
                <a:path extrusionOk="0" h="131994" w="287388">
                  <a:moveTo>
                    <a:pt x="287389" y="0"/>
                  </a:moveTo>
                  <a:lnTo>
                    <a:pt x="287389" y="82999"/>
                  </a:lnTo>
                  <a:cubicBezTo>
                    <a:pt x="287389" y="110064"/>
                    <a:pt x="223048" y="131994"/>
                    <a:pt x="143694" y="131994"/>
                  </a:cubicBezTo>
                  <a:cubicBezTo>
                    <a:pt x="64341" y="131994"/>
                    <a:pt x="0" y="110025"/>
                    <a:pt x="0" y="82999"/>
                  </a:cubicBezTo>
                  <a:lnTo>
                    <a:pt x="0" y="0"/>
                  </a:lnTo>
                </a:path>
              </a:pathLst>
            </a:custGeom>
            <a:noFill/>
            <a:ln cap="rnd" cmpd="sng" w="3107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67" name="Google Shape;1467;p148"/>
            <p:cNvSpPr/>
            <p:nvPr/>
          </p:nvSpPr>
          <p:spPr>
            <a:xfrm>
              <a:off x="8234959" y="2467885"/>
              <a:ext cx="287388" cy="83527"/>
            </a:xfrm>
            <a:custGeom>
              <a:rect b="b" l="l" r="r" t="t"/>
              <a:pathLst>
                <a:path extrusionOk="0" h="83527" w="287388">
                  <a:moveTo>
                    <a:pt x="287389" y="0"/>
                  </a:moveTo>
                  <a:lnTo>
                    <a:pt x="287389" y="34532"/>
                  </a:lnTo>
                  <a:cubicBezTo>
                    <a:pt x="287389" y="61617"/>
                    <a:pt x="223048" y="83528"/>
                    <a:pt x="143694" y="83528"/>
                  </a:cubicBezTo>
                  <a:cubicBezTo>
                    <a:pt x="64341" y="83528"/>
                    <a:pt x="0" y="61578"/>
                    <a:pt x="0" y="34532"/>
                  </a:cubicBezTo>
                  <a:lnTo>
                    <a:pt x="0" y="0"/>
                  </a:lnTo>
                </a:path>
              </a:pathLst>
            </a:custGeom>
            <a:noFill/>
            <a:ln cap="rnd" cmpd="sng" w="3107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68" name="Google Shape;1468;p148"/>
            <p:cNvSpPr/>
            <p:nvPr/>
          </p:nvSpPr>
          <p:spPr>
            <a:xfrm>
              <a:off x="8234979" y="2571050"/>
              <a:ext cx="287369" cy="83527"/>
            </a:xfrm>
            <a:custGeom>
              <a:rect b="b" l="l" r="r" t="t"/>
              <a:pathLst>
                <a:path extrusionOk="0" h="83527" w="287369">
                  <a:moveTo>
                    <a:pt x="287369" y="0"/>
                  </a:moveTo>
                  <a:lnTo>
                    <a:pt x="287369" y="34532"/>
                  </a:lnTo>
                  <a:cubicBezTo>
                    <a:pt x="287369" y="61617"/>
                    <a:pt x="223048" y="83528"/>
                    <a:pt x="143694" y="83528"/>
                  </a:cubicBezTo>
                  <a:cubicBezTo>
                    <a:pt x="64341" y="83528"/>
                    <a:pt x="0" y="61578"/>
                    <a:pt x="0" y="34532"/>
                  </a:cubicBezTo>
                  <a:lnTo>
                    <a:pt x="0" y="0"/>
                  </a:lnTo>
                </a:path>
              </a:pathLst>
            </a:custGeom>
            <a:noFill/>
            <a:ln cap="rnd" cmpd="sng" w="3107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69" name="Google Shape;1469;p148"/>
            <p:cNvSpPr/>
            <p:nvPr/>
          </p:nvSpPr>
          <p:spPr>
            <a:xfrm>
              <a:off x="7808560" y="2049011"/>
              <a:ext cx="287388" cy="97991"/>
            </a:xfrm>
            <a:custGeom>
              <a:rect b="b" l="l" r="r" t="t"/>
              <a:pathLst>
                <a:path extrusionOk="0" h="97991" w="287388">
                  <a:moveTo>
                    <a:pt x="287389" y="48996"/>
                  </a:moveTo>
                  <a:cubicBezTo>
                    <a:pt x="287389" y="76080"/>
                    <a:pt x="223048" y="97991"/>
                    <a:pt x="143694" y="97991"/>
                  </a:cubicBezTo>
                  <a:cubicBezTo>
                    <a:pt x="64341" y="97991"/>
                    <a:pt x="0" y="76022"/>
                    <a:pt x="0" y="48996"/>
                  </a:cubicBezTo>
                  <a:cubicBezTo>
                    <a:pt x="0" y="21970"/>
                    <a:pt x="64341" y="0"/>
                    <a:pt x="143694" y="0"/>
                  </a:cubicBezTo>
                  <a:cubicBezTo>
                    <a:pt x="223048" y="0"/>
                    <a:pt x="287389" y="21911"/>
                    <a:pt x="287389" y="48996"/>
                  </a:cubicBezTo>
                  <a:close/>
                </a:path>
              </a:pathLst>
            </a:custGeom>
            <a:noFill/>
            <a:ln cap="rnd" cmpd="sng" w="3107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70" name="Google Shape;1470;p148"/>
            <p:cNvSpPr/>
            <p:nvPr/>
          </p:nvSpPr>
          <p:spPr>
            <a:xfrm>
              <a:off x="7839760" y="2076449"/>
              <a:ext cx="224988" cy="43233"/>
            </a:xfrm>
            <a:custGeom>
              <a:rect b="b" l="l" r="r" t="t"/>
              <a:pathLst>
                <a:path extrusionOk="0" h="43233" w="224988">
                  <a:moveTo>
                    <a:pt x="112494" y="43234"/>
                  </a:moveTo>
                  <a:cubicBezTo>
                    <a:pt x="53072" y="43234"/>
                    <a:pt x="13876" y="30671"/>
                    <a:pt x="0" y="21558"/>
                  </a:cubicBezTo>
                  <a:cubicBezTo>
                    <a:pt x="13876" y="12445"/>
                    <a:pt x="53072" y="0"/>
                    <a:pt x="112494" y="0"/>
                  </a:cubicBezTo>
                  <a:cubicBezTo>
                    <a:pt x="171916" y="0"/>
                    <a:pt x="211112" y="12543"/>
                    <a:pt x="224988" y="21558"/>
                  </a:cubicBezTo>
                  <a:cubicBezTo>
                    <a:pt x="211112" y="30671"/>
                    <a:pt x="171916" y="43234"/>
                    <a:pt x="112494" y="43234"/>
                  </a:cubicBezTo>
                  <a:close/>
                </a:path>
              </a:pathLst>
            </a:custGeom>
            <a:solidFill>
              <a:srgbClr val="00A7B5"/>
            </a:solidFill>
            <a:ln cap="flat" cmpd="sng" w="9525">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71" name="Google Shape;1471;p148"/>
            <p:cNvSpPr/>
            <p:nvPr/>
          </p:nvSpPr>
          <p:spPr>
            <a:xfrm>
              <a:off x="7808560" y="2098007"/>
              <a:ext cx="287388" cy="131994"/>
            </a:xfrm>
            <a:custGeom>
              <a:rect b="b" l="l" r="r" t="t"/>
              <a:pathLst>
                <a:path extrusionOk="0" h="131994" w="287388">
                  <a:moveTo>
                    <a:pt x="287389" y="0"/>
                  </a:moveTo>
                  <a:lnTo>
                    <a:pt x="287389" y="82999"/>
                  </a:lnTo>
                  <a:cubicBezTo>
                    <a:pt x="287389" y="110083"/>
                    <a:pt x="223048" y="131994"/>
                    <a:pt x="143694" y="131994"/>
                  </a:cubicBezTo>
                  <a:cubicBezTo>
                    <a:pt x="64341" y="131994"/>
                    <a:pt x="0" y="110044"/>
                    <a:pt x="0" y="82999"/>
                  </a:cubicBezTo>
                  <a:lnTo>
                    <a:pt x="0" y="0"/>
                  </a:lnTo>
                </a:path>
              </a:pathLst>
            </a:custGeom>
            <a:noFill/>
            <a:ln cap="rnd" cmpd="sng" w="3107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72" name="Google Shape;1472;p148"/>
            <p:cNvSpPr/>
            <p:nvPr/>
          </p:nvSpPr>
          <p:spPr>
            <a:xfrm>
              <a:off x="7808560" y="2247228"/>
              <a:ext cx="287388" cy="83586"/>
            </a:xfrm>
            <a:custGeom>
              <a:rect b="b" l="l" r="r" t="t"/>
              <a:pathLst>
                <a:path extrusionOk="0" h="83586" w="287388">
                  <a:moveTo>
                    <a:pt x="287389" y="0"/>
                  </a:moveTo>
                  <a:lnTo>
                    <a:pt x="287389" y="34591"/>
                  </a:lnTo>
                  <a:cubicBezTo>
                    <a:pt x="287389" y="61656"/>
                    <a:pt x="223048" y="83587"/>
                    <a:pt x="143694" y="83587"/>
                  </a:cubicBezTo>
                  <a:cubicBezTo>
                    <a:pt x="64341" y="83587"/>
                    <a:pt x="0" y="61617"/>
                    <a:pt x="0" y="34591"/>
                  </a:cubicBezTo>
                  <a:lnTo>
                    <a:pt x="0" y="0"/>
                  </a:lnTo>
                </a:path>
              </a:pathLst>
            </a:custGeom>
            <a:noFill/>
            <a:ln cap="rnd" cmpd="sng" w="3107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73" name="Google Shape;1473;p148"/>
            <p:cNvSpPr/>
            <p:nvPr/>
          </p:nvSpPr>
          <p:spPr>
            <a:xfrm>
              <a:off x="7808560" y="2350413"/>
              <a:ext cx="287388" cy="83527"/>
            </a:xfrm>
            <a:custGeom>
              <a:rect b="b" l="l" r="r" t="t"/>
              <a:pathLst>
                <a:path extrusionOk="0" h="83527" w="287388">
                  <a:moveTo>
                    <a:pt x="287389" y="0"/>
                  </a:moveTo>
                  <a:lnTo>
                    <a:pt x="287389" y="34532"/>
                  </a:lnTo>
                  <a:cubicBezTo>
                    <a:pt x="287389" y="61617"/>
                    <a:pt x="223048" y="83528"/>
                    <a:pt x="143694" y="83528"/>
                  </a:cubicBezTo>
                  <a:cubicBezTo>
                    <a:pt x="64341" y="83528"/>
                    <a:pt x="0" y="61578"/>
                    <a:pt x="0" y="34532"/>
                  </a:cubicBezTo>
                  <a:lnTo>
                    <a:pt x="0" y="0"/>
                  </a:lnTo>
                </a:path>
              </a:pathLst>
            </a:custGeom>
            <a:noFill/>
            <a:ln cap="rnd" cmpd="sng" w="3107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74" name="Google Shape;1474;p148"/>
            <p:cNvSpPr/>
            <p:nvPr/>
          </p:nvSpPr>
          <p:spPr>
            <a:xfrm>
              <a:off x="7808560" y="2509904"/>
              <a:ext cx="287388" cy="97991"/>
            </a:xfrm>
            <a:custGeom>
              <a:rect b="b" l="l" r="r" t="t"/>
              <a:pathLst>
                <a:path extrusionOk="0" h="97991" w="287388">
                  <a:moveTo>
                    <a:pt x="287389" y="48996"/>
                  </a:moveTo>
                  <a:cubicBezTo>
                    <a:pt x="287389" y="76080"/>
                    <a:pt x="223048" y="97991"/>
                    <a:pt x="143694" y="97991"/>
                  </a:cubicBezTo>
                  <a:cubicBezTo>
                    <a:pt x="64341" y="97991"/>
                    <a:pt x="0" y="76041"/>
                    <a:pt x="0" y="48996"/>
                  </a:cubicBezTo>
                  <a:cubicBezTo>
                    <a:pt x="0" y="21950"/>
                    <a:pt x="64341" y="0"/>
                    <a:pt x="143694" y="0"/>
                  </a:cubicBezTo>
                  <a:cubicBezTo>
                    <a:pt x="223048" y="0"/>
                    <a:pt x="287389" y="21911"/>
                    <a:pt x="287389" y="48996"/>
                  </a:cubicBezTo>
                  <a:close/>
                </a:path>
              </a:pathLst>
            </a:custGeom>
            <a:noFill/>
            <a:ln cap="rnd" cmpd="sng" w="3107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75" name="Google Shape;1475;p148"/>
            <p:cNvSpPr/>
            <p:nvPr/>
          </p:nvSpPr>
          <p:spPr>
            <a:xfrm>
              <a:off x="7839760" y="2537224"/>
              <a:ext cx="224988" cy="43351"/>
            </a:xfrm>
            <a:custGeom>
              <a:rect b="b" l="l" r="r" t="t"/>
              <a:pathLst>
                <a:path extrusionOk="0" h="43351" w="224988">
                  <a:moveTo>
                    <a:pt x="112494" y="43351"/>
                  </a:moveTo>
                  <a:cubicBezTo>
                    <a:pt x="53072" y="43351"/>
                    <a:pt x="13876" y="30789"/>
                    <a:pt x="0" y="21676"/>
                  </a:cubicBezTo>
                  <a:cubicBezTo>
                    <a:pt x="13876" y="12562"/>
                    <a:pt x="53072" y="0"/>
                    <a:pt x="112494" y="0"/>
                  </a:cubicBezTo>
                  <a:cubicBezTo>
                    <a:pt x="171916" y="0"/>
                    <a:pt x="211112" y="12562"/>
                    <a:pt x="224988" y="21676"/>
                  </a:cubicBezTo>
                  <a:cubicBezTo>
                    <a:pt x="211112" y="30730"/>
                    <a:pt x="171916" y="43351"/>
                    <a:pt x="112494" y="43351"/>
                  </a:cubicBezTo>
                  <a:close/>
                </a:path>
              </a:pathLst>
            </a:custGeom>
            <a:solidFill>
              <a:srgbClr val="00A7B5"/>
            </a:solidFill>
            <a:ln cap="flat" cmpd="sng" w="9525">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76" name="Google Shape;1476;p148"/>
            <p:cNvSpPr/>
            <p:nvPr/>
          </p:nvSpPr>
          <p:spPr>
            <a:xfrm>
              <a:off x="7808560" y="2558899"/>
              <a:ext cx="287388" cy="131994"/>
            </a:xfrm>
            <a:custGeom>
              <a:rect b="b" l="l" r="r" t="t"/>
              <a:pathLst>
                <a:path extrusionOk="0" h="131994" w="287388">
                  <a:moveTo>
                    <a:pt x="287389" y="0"/>
                  </a:moveTo>
                  <a:lnTo>
                    <a:pt x="287389" y="82999"/>
                  </a:lnTo>
                  <a:cubicBezTo>
                    <a:pt x="287389" y="110083"/>
                    <a:pt x="223048" y="131994"/>
                    <a:pt x="143694" y="131994"/>
                  </a:cubicBezTo>
                  <a:cubicBezTo>
                    <a:pt x="64341" y="131994"/>
                    <a:pt x="0" y="110044"/>
                    <a:pt x="0" y="82999"/>
                  </a:cubicBezTo>
                  <a:lnTo>
                    <a:pt x="0" y="0"/>
                  </a:lnTo>
                </a:path>
              </a:pathLst>
            </a:custGeom>
            <a:noFill/>
            <a:ln cap="rnd" cmpd="sng" w="3107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77" name="Google Shape;1477;p148"/>
            <p:cNvSpPr/>
            <p:nvPr/>
          </p:nvSpPr>
          <p:spPr>
            <a:xfrm>
              <a:off x="7808560" y="2708120"/>
              <a:ext cx="287388" cy="83527"/>
            </a:xfrm>
            <a:custGeom>
              <a:rect b="b" l="l" r="r" t="t"/>
              <a:pathLst>
                <a:path extrusionOk="0" h="83527" w="287388">
                  <a:moveTo>
                    <a:pt x="287389" y="0"/>
                  </a:moveTo>
                  <a:lnTo>
                    <a:pt x="287389" y="34532"/>
                  </a:lnTo>
                  <a:cubicBezTo>
                    <a:pt x="287389" y="61617"/>
                    <a:pt x="223048" y="83528"/>
                    <a:pt x="143694" y="83528"/>
                  </a:cubicBezTo>
                  <a:cubicBezTo>
                    <a:pt x="64341" y="83528"/>
                    <a:pt x="0" y="61578"/>
                    <a:pt x="0" y="34532"/>
                  </a:cubicBezTo>
                  <a:lnTo>
                    <a:pt x="0" y="0"/>
                  </a:lnTo>
                </a:path>
              </a:pathLst>
            </a:custGeom>
            <a:noFill/>
            <a:ln cap="rnd" cmpd="sng" w="3107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78" name="Google Shape;1478;p148"/>
            <p:cNvSpPr/>
            <p:nvPr/>
          </p:nvSpPr>
          <p:spPr>
            <a:xfrm>
              <a:off x="7808560" y="2811286"/>
              <a:ext cx="287388" cy="83547"/>
            </a:xfrm>
            <a:custGeom>
              <a:rect b="b" l="l" r="r" t="t"/>
              <a:pathLst>
                <a:path extrusionOk="0" h="83547" w="287388">
                  <a:moveTo>
                    <a:pt x="287389" y="0"/>
                  </a:moveTo>
                  <a:lnTo>
                    <a:pt x="287389" y="34552"/>
                  </a:lnTo>
                  <a:cubicBezTo>
                    <a:pt x="287389" y="61636"/>
                    <a:pt x="223048" y="83547"/>
                    <a:pt x="143694" y="83547"/>
                  </a:cubicBezTo>
                  <a:cubicBezTo>
                    <a:pt x="64341" y="83547"/>
                    <a:pt x="0" y="61597"/>
                    <a:pt x="0" y="34552"/>
                  </a:cubicBezTo>
                  <a:lnTo>
                    <a:pt x="0" y="0"/>
                  </a:lnTo>
                </a:path>
              </a:pathLst>
            </a:custGeom>
            <a:noFill/>
            <a:ln cap="rnd" cmpd="sng" w="3107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grpSp>
        <p:nvGrpSpPr>
          <p:cNvPr id="1479" name="Google Shape;1479;p148"/>
          <p:cNvGrpSpPr/>
          <p:nvPr/>
        </p:nvGrpSpPr>
        <p:grpSpPr>
          <a:xfrm>
            <a:off x="4781712" y="2079433"/>
            <a:ext cx="577340" cy="534171"/>
            <a:chOff x="5656075" y="2031216"/>
            <a:chExt cx="846043" cy="804353"/>
          </a:xfrm>
        </p:grpSpPr>
        <p:sp>
          <p:nvSpPr>
            <p:cNvPr id="1480" name="Google Shape;1480;p148"/>
            <p:cNvSpPr/>
            <p:nvPr/>
          </p:nvSpPr>
          <p:spPr>
            <a:xfrm>
              <a:off x="5900808" y="2291930"/>
              <a:ext cx="370157" cy="126322"/>
            </a:xfrm>
            <a:custGeom>
              <a:rect b="b" l="l" r="r" t="t"/>
              <a:pathLst>
                <a:path extrusionOk="0" h="126322" w="370157">
                  <a:moveTo>
                    <a:pt x="370158" y="63171"/>
                  </a:moveTo>
                  <a:cubicBezTo>
                    <a:pt x="370158" y="98039"/>
                    <a:pt x="287308" y="126323"/>
                    <a:pt x="185079" y="126323"/>
                  </a:cubicBezTo>
                  <a:cubicBezTo>
                    <a:pt x="82850" y="126323"/>
                    <a:pt x="0" y="98039"/>
                    <a:pt x="0" y="63171"/>
                  </a:cubicBezTo>
                  <a:cubicBezTo>
                    <a:pt x="0" y="28302"/>
                    <a:pt x="82868" y="0"/>
                    <a:pt x="185079" y="0"/>
                  </a:cubicBezTo>
                  <a:cubicBezTo>
                    <a:pt x="287290" y="0"/>
                    <a:pt x="370158" y="28284"/>
                    <a:pt x="370158" y="63171"/>
                  </a:cubicBezTo>
                  <a:close/>
                </a:path>
              </a:pathLst>
            </a:custGeom>
            <a:noFill/>
            <a:ln cap="rnd" cmpd="sng" w="29850">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81" name="Google Shape;1481;p148"/>
            <p:cNvSpPr/>
            <p:nvPr/>
          </p:nvSpPr>
          <p:spPr>
            <a:xfrm>
              <a:off x="5940989" y="2327191"/>
              <a:ext cx="289796" cy="55800"/>
            </a:xfrm>
            <a:custGeom>
              <a:rect b="b" l="l" r="r" t="t"/>
              <a:pathLst>
                <a:path extrusionOk="0" h="55800" w="289796">
                  <a:moveTo>
                    <a:pt x="144898" y="55801"/>
                  </a:moveTo>
                  <a:cubicBezTo>
                    <a:pt x="68371" y="55801"/>
                    <a:pt x="17864" y="39638"/>
                    <a:pt x="0" y="27891"/>
                  </a:cubicBezTo>
                  <a:cubicBezTo>
                    <a:pt x="17864" y="16162"/>
                    <a:pt x="68371" y="0"/>
                    <a:pt x="144898" y="0"/>
                  </a:cubicBezTo>
                  <a:cubicBezTo>
                    <a:pt x="221425" y="0"/>
                    <a:pt x="271932" y="16162"/>
                    <a:pt x="289796" y="27910"/>
                  </a:cubicBezTo>
                  <a:cubicBezTo>
                    <a:pt x="271932" y="39676"/>
                    <a:pt x="221425" y="55801"/>
                    <a:pt x="144898" y="55801"/>
                  </a:cubicBezTo>
                  <a:close/>
                </a:path>
              </a:pathLst>
            </a:custGeom>
            <a:solidFill>
              <a:srgbClr val="00A7B5"/>
            </a:solidFill>
            <a:ln cap="flat" cmpd="sng" w="9525">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82" name="Google Shape;1482;p148"/>
            <p:cNvSpPr/>
            <p:nvPr/>
          </p:nvSpPr>
          <p:spPr>
            <a:xfrm>
              <a:off x="5900808" y="2355101"/>
              <a:ext cx="370157" cy="170057"/>
            </a:xfrm>
            <a:custGeom>
              <a:rect b="b" l="l" r="r" t="t"/>
              <a:pathLst>
                <a:path extrusionOk="0" h="170057" w="370157">
                  <a:moveTo>
                    <a:pt x="370158" y="0"/>
                  </a:moveTo>
                  <a:lnTo>
                    <a:pt x="370158" y="106906"/>
                  </a:lnTo>
                  <a:cubicBezTo>
                    <a:pt x="370158" y="141793"/>
                    <a:pt x="287308" y="170058"/>
                    <a:pt x="185079" y="170058"/>
                  </a:cubicBezTo>
                  <a:cubicBezTo>
                    <a:pt x="82850" y="170058"/>
                    <a:pt x="0" y="141774"/>
                    <a:pt x="0" y="106906"/>
                  </a:cubicBezTo>
                  <a:lnTo>
                    <a:pt x="0" y="0"/>
                  </a:lnTo>
                </a:path>
              </a:pathLst>
            </a:custGeom>
            <a:noFill/>
            <a:ln cap="rnd" cmpd="sng" w="29850">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83" name="Google Shape;1483;p148"/>
            <p:cNvSpPr/>
            <p:nvPr/>
          </p:nvSpPr>
          <p:spPr>
            <a:xfrm>
              <a:off x="5900808" y="2522128"/>
              <a:ext cx="370157" cy="107654"/>
            </a:xfrm>
            <a:custGeom>
              <a:rect b="b" l="l" r="r" t="t"/>
              <a:pathLst>
                <a:path extrusionOk="0" h="107654" w="370157">
                  <a:moveTo>
                    <a:pt x="370158" y="0"/>
                  </a:moveTo>
                  <a:lnTo>
                    <a:pt x="370158" y="44502"/>
                  </a:lnTo>
                  <a:cubicBezTo>
                    <a:pt x="370158" y="79389"/>
                    <a:pt x="287308" y="107654"/>
                    <a:pt x="185079" y="107654"/>
                  </a:cubicBezTo>
                  <a:cubicBezTo>
                    <a:pt x="82850" y="107654"/>
                    <a:pt x="0" y="79389"/>
                    <a:pt x="0" y="44502"/>
                  </a:cubicBezTo>
                  <a:lnTo>
                    <a:pt x="0" y="0"/>
                  </a:lnTo>
                </a:path>
              </a:pathLst>
            </a:custGeom>
            <a:noFill/>
            <a:ln cap="rnd" cmpd="sng" w="29850">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84" name="Google Shape;1484;p148"/>
            <p:cNvSpPr/>
            <p:nvPr/>
          </p:nvSpPr>
          <p:spPr>
            <a:xfrm>
              <a:off x="5900808" y="2629707"/>
              <a:ext cx="370157" cy="107654"/>
            </a:xfrm>
            <a:custGeom>
              <a:rect b="b" l="l" r="r" t="t"/>
              <a:pathLst>
                <a:path extrusionOk="0" h="107654" w="370157">
                  <a:moveTo>
                    <a:pt x="370158" y="0"/>
                  </a:moveTo>
                  <a:lnTo>
                    <a:pt x="370158" y="44502"/>
                  </a:lnTo>
                  <a:cubicBezTo>
                    <a:pt x="370158" y="79370"/>
                    <a:pt x="287308" y="107654"/>
                    <a:pt x="185079" y="107654"/>
                  </a:cubicBezTo>
                  <a:cubicBezTo>
                    <a:pt x="82850" y="107654"/>
                    <a:pt x="0" y="79370"/>
                    <a:pt x="0" y="44502"/>
                  </a:cubicBezTo>
                  <a:lnTo>
                    <a:pt x="0" y="0"/>
                  </a:lnTo>
                </a:path>
              </a:pathLst>
            </a:custGeom>
            <a:noFill/>
            <a:ln cap="rnd" cmpd="sng" w="29850">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85" name="Google Shape;1485;p148"/>
            <p:cNvSpPr/>
            <p:nvPr/>
          </p:nvSpPr>
          <p:spPr>
            <a:xfrm>
              <a:off x="5764964" y="2436903"/>
              <a:ext cx="641846" cy="398666"/>
            </a:xfrm>
            <a:custGeom>
              <a:rect b="b" l="l" r="r" t="t"/>
              <a:pathLst>
                <a:path extrusionOk="0" h="398666" w="641846">
                  <a:moveTo>
                    <a:pt x="641846" y="0"/>
                  </a:moveTo>
                  <a:lnTo>
                    <a:pt x="641846" y="272979"/>
                  </a:lnTo>
                  <a:cubicBezTo>
                    <a:pt x="641846" y="342394"/>
                    <a:pt x="585575" y="398666"/>
                    <a:pt x="516160" y="398666"/>
                  </a:cubicBezTo>
                  <a:lnTo>
                    <a:pt x="125687" y="398666"/>
                  </a:lnTo>
                  <a:cubicBezTo>
                    <a:pt x="56272" y="398666"/>
                    <a:pt x="0" y="342394"/>
                    <a:pt x="0" y="272979"/>
                  </a:cubicBezTo>
                  <a:lnTo>
                    <a:pt x="0" y="0"/>
                  </a:lnTo>
                </a:path>
              </a:pathLst>
            </a:custGeom>
            <a:noFill/>
            <a:ln cap="rnd" cmpd="sng" w="29850">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86" name="Google Shape;1486;p148"/>
            <p:cNvSpPr/>
            <p:nvPr/>
          </p:nvSpPr>
          <p:spPr>
            <a:xfrm>
              <a:off x="5656075" y="2031216"/>
              <a:ext cx="846043" cy="383594"/>
            </a:xfrm>
            <a:custGeom>
              <a:rect b="b" l="l" r="r" t="t"/>
              <a:pathLst>
                <a:path extrusionOk="0" h="383594" w="846043">
                  <a:moveTo>
                    <a:pt x="0" y="379442"/>
                  </a:moveTo>
                  <a:lnTo>
                    <a:pt x="350124" y="29337"/>
                  </a:lnTo>
                  <a:cubicBezTo>
                    <a:pt x="389234" y="-9777"/>
                    <a:pt x="452647" y="-9779"/>
                    <a:pt x="491761" y="29331"/>
                  </a:cubicBezTo>
                  <a:cubicBezTo>
                    <a:pt x="491763" y="29333"/>
                    <a:pt x="491765" y="29335"/>
                    <a:pt x="491767" y="29337"/>
                  </a:cubicBezTo>
                  <a:lnTo>
                    <a:pt x="846043" y="383595"/>
                  </a:lnTo>
                </a:path>
              </a:pathLst>
            </a:custGeom>
            <a:noFill/>
            <a:ln cap="rnd" cmpd="sng" w="29850">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grpSp>
        <p:nvGrpSpPr>
          <p:cNvPr id="1487" name="Google Shape;1487;p148"/>
          <p:cNvGrpSpPr/>
          <p:nvPr/>
        </p:nvGrpSpPr>
        <p:grpSpPr>
          <a:xfrm>
            <a:off x="3653732" y="2161020"/>
            <a:ext cx="628514" cy="485943"/>
            <a:chOff x="3505582" y="2154071"/>
            <a:chExt cx="921034" cy="731731"/>
          </a:xfrm>
        </p:grpSpPr>
        <p:sp>
          <p:nvSpPr>
            <p:cNvPr id="1488" name="Google Shape;1488;p148"/>
            <p:cNvSpPr/>
            <p:nvPr/>
          </p:nvSpPr>
          <p:spPr>
            <a:xfrm>
              <a:off x="3505582" y="2306810"/>
              <a:ext cx="571316" cy="426253"/>
            </a:xfrm>
            <a:custGeom>
              <a:rect b="b" l="l" r="r" t="t"/>
              <a:pathLst>
                <a:path extrusionOk="0" h="426253" w="571316">
                  <a:moveTo>
                    <a:pt x="571317" y="426254"/>
                  </a:moveTo>
                  <a:lnTo>
                    <a:pt x="0" y="426254"/>
                  </a:lnTo>
                  <a:lnTo>
                    <a:pt x="0" y="0"/>
                  </a:lnTo>
                  <a:lnTo>
                    <a:pt x="571317" y="0"/>
                  </a:lnTo>
                </a:path>
              </a:pathLst>
            </a:custGeom>
            <a:noFill/>
            <a:ln cap="rnd" cmpd="sng" w="35350">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489" name="Google Shape;1489;p148"/>
            <p:cNvSpPr/>
            <p:nvPr/>
          </p:nvSpPr>
          <p:spPr>
            <a:xfrm>
              <a:off x="4060751" y="2154071"/>
              <a:ext cx="365865" cy="731731"/>
            </a:xfrm>
            <a:custGeom>
              <a:rect b="b" l="l" r="r" t="t"/>
              <a:pathLst>
                <a:path extrusionOk="0" h="731731" w="365865">
                  <a:moveTo>
                    <a:pt x="0" y="0"/>
                  </a:moveTo>
                  <a:lnTo>
                    <a:pt x="365866" y="365866"/>
                  </a:lnTo>
                  <a:lnTo>
                    <a:pt x="0" y="731732"/>
                  </a:lnTo>
                </a:path>
              </a:pathLst>
            </a:custGeom>
            <a:noFill/>
            <a:ln cap="rnd" cmpd="sng" w="35350">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490" name="Google Shape;1490;p148"/>
            <p:cNvSpPr/>
            <p:nvPr/>
          </p:nvSpPr>
          <p:spPr>
            <a:xfrm>
              <a:off x="3564842" y="2561633"/>
              <a:ext cx="495887" cy="112015"/>
            </a:xfrm>
            <a:custGeom>
              <a:rect b="b" l="l" r="r" t="t"/>
              <a:pathLst>
                <a:path extrusionOk="0" h="112015" w="495887">
                  <a:moveTo>
                    <a:pt x="0" y="0"/>
                  </a:moveTo>
                  <a:lnTo>
                    <a:pt x="495888" y="0"/>
                  </a:lnTo>
                  <a:lnTo>
                    <a:pt x="495888" y="112016"/>
                  </a:lnTo>
                  <a:lnTo>
                    <a:pt x="0" y="112016"/>
                  </a:lnTo>
                  <a:close/>
                </a:path>
              </a:pathLst>
            </a:custGeom>
            <a:solidFill>
              <a:srgbClr val="C5299B"/>
            </a:solidFill>
            <a:ln cap="flat" cmpd="sng" w="9525">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491" name="Google Shape;1491;p148"/>
            <p:cNvSpPr/>
            <p:nvPr/>
          </p:nvSpPr>
          <p:spPr>
            <a:xfrm>
              <a:off x="3675531" y="2383257"/>
              <a:ext cx="88236" cy="125288"/>
            </a:xfrm>
            <a:custGeom>
              <a:rect b="b" l="l" r="r" t="t"/>
              <a:pathLst>
                <a:path extrusionOk="0" h="125288" w="88236">
                  <a:moveTo>
                    <a:pt x="0" y="0"/>
                  </a:moveTo>
                  <a:lnTo>
                    <a:pt x="85096" y="0"/>
                  </a:lnTo>
                  <a:lnTo>
                    <a:pt x="85096" y="25482"/>
                  </a:lnTo>
                  <a:lnTo>
                    <a:pt x="27584" y="25482"/>
                  </a:lnTo>
                  <a:lnTo>
                    <a:pt x="27584" y="48841"/>
                  </a:lnTo>
                  <a:lnTo>
                    <a:pt x="81933" y="48841"/>
                  </a:lnTo>
                  <a:lnTo>
                    <a:pt x="81933" y="74323"/>
                  </a:lnTo>
                  <a:lnTo>
                    <a:pt x="27584" y="74323"/>
                  </a:lnTo>
                  <a:lnTo>
                    <a:pt x="27584" y="99806"/>
                  </a:lnTo>
                  <a:lnTo>
                    <a:pt x="88237" y="99806"/>
                  </a:lnTo>
                  <a:lnTo>
                    <a:pt x="88237" y="125288"/>
                  </a:lnTo>
                  <a:lnTo>
                    <a:pt x="0" y="125288"/>
                  </a:lnTo>
                  <a:close/>
                </a:path>
              </a:pathLst>
            </a:custGeom>
            <a:solidFill>
              <a:srgbClr val="00A7B5"/>
            </a:solidFill>
            <a:ln cap="flat" cmpd="sng" w="9525">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492" name="Google Shape;1492;p148"/>
            <p:cNvSpPr/>
            <p:nvPr/>
          </p:nvSpPr>
          <p:spPr>
            <a:xfrm>
              <a:off x="3774429" y="2383346"/>
              <a:ext cx="99097" cy="125199"/>
            </a:xfrm>
            <a:custGeom>
              <a:rect b="b" l="l" r="r" t="t"/>
              <a:pathLst>
                <a:path extrusionOk="0" h="125199" w="99097">
                  <a:moveTo>
                    <a:pt x="35790" y="24332"/>
                  </a:moveTo>
                  <a:lnTo>
                    <a:pt x="0" y="24332"/>
                  </a:lnTo>
                  <a:lnTo>
                    <a:pt x="0" y="0"/>
                  </a:lnTo>
                  <a:lnTo>
                    <a:pt x="99098" y="0"/>
                  </a:lnTo>
                  <a:lnTo>
                    <a:pt x="99098" y="24332"/>
                  </a:lnTo>
                  <a:lnTo>
                    <a:pt x="63352" y="24332"/>
                  </a:lnTo>
                  <a:lnTo>
                    <a:pt x="63352" y="125200"/>
                  </a:lnTo>
                  <a:lnTo>
                    <a:pt x="35790" y="125200"/>
                  </a:lnTo>
                  <a:close/>
                </a:path>
              </a:pathLst>
            </a:custGeom>
            <a:solidFill>
              <a:srgbClr val="00A7B5"/>
            </a:solidFill>
            <a:ln cap="flat" cmpd="sng" w="9525">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493" name="Google Shape;1493;p148"/>
            <p:cNvSpPr/>
            <p:nvPr/>
          </p:nvSpPr>
          <p:spPr>
            <a:xfrm>
              <a:off x="3888525" y="2383257"/>
              <a:ext cx="78747" cy="125288"/>
            </a:xfrm>
            <a:custGeom>
              <a:rect b="b" l="l" r="r" t="t"/>
              <a:pathLst>
                <a:path extrusionOk="0" h="125288" w="78747">
                  <a:moveTo>
                    <a:pt x="44" y="0"/>
                  </a:moveTo>
                  <a:lnTo>
                    <a:pt x="27650" y="0"/>
                  </a:lnTo>
                  <a:lnTo>
                    <a:pt x="27650" y="99806"/>
                  </a:lnTo>
                  <a:lnTo>
                    <a:pt x="78747" y="99806"/>
                  </a:lnTo>
                  <a:lnTo>
                    <a:pt x="78747" y="125288"/>
                  </a:lnTo>
                  <a:lnTo>
                    <a:pt x="0" y="125288"/>
                  </a:lnTo>
                  <a:close/>
                </a:path>
              </a:pathLst>
            </a:custGeom>
            <a:solidFill>
              <a:srgbClr val="00A7B5"/>
            </a:solidFill>
            <a:ln cap="flat" cmpd="sng" w="9525">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grpSp>
        <p:nvGrpSpPr>
          <p:cNvPr id="1494" name="Google Shape;1494;p148"/>
          <p:cNvGrpSpPr/>
          <p:nvPr/>
        </p:nvGrpSpPr>
        <p:grpSpPr>
          <a:xfrm>
            <a:off x="2596419" y="2582090"/>
            <a:ext cx="399129" cy="467381"/>
            <a:chOff x="1493947" y="2167955"/>
            <a:chExt cx="584890" cy="703781"/>
          </a:xfrm>
        </p:grpSpPr>
        <p:sp>
          <p:nvSpPr>
            <p:cNvPr id="1495" name="Google Shape;1495;p148"/>
            <p:cNvSpPr/>
            <p:nvPr/>
          </p:nvSpPr>
          <p:spPr>
            <a:xfrm>
              <a:off x="1493947" y="2167955"/>
              <a:ext cx="584889" cy="199585"/>
            </a:xfrm>
            <a:custGeom>
              <a:rect b="b" l="l" r="r" t="t"/>
              <a:pathLst>
                <a:path extrusionOk="0" h="199585" w="584889">
                  <a:moveTo>
                    <a:pt x="584890" y="99793"/>
                  </a:moveTo>
                  <a:cubicBezTo>
                    <a:pt x="584890" y="154910"/>
                    <a:pt x="453972" y="199586"/>
                    <a:pt x="292465" y="199586"/>
                  </a:cubicBezTo>
                  <a:cubicBezTo>
                    <a:pt x="130957" y="199586"/>
                    <a:pt x="0" y="154989"/>
                    <a:pt x="0" y="99793"/>
                  </a:cubicBezTo>
                  <a:cubicBezTo>
                    <a:pt x="0" y="44597"/>
                    <a:pt x="130938" y="0"/>
                    <a:pt x="292425" y="0"/>
                  </a:cubicBezTo>
                  <a:cubicBezTo>
                    <a:pt x="453913" y="0"/>
                    <a:pt x="584890" y="44696"/>
                    <a:pt x="584890" y="99793"/>
                  </a:cubicBezTo>
                  <a:close/>
                </a:path>
              </a:pathLst>
            </a:custGeom>
            <a:noFill/>
            <a:ln cap="rnd" cmpd="sng" w="3167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96" name="Google Shape;1496;p148"/>
            <p:cNvSpPr/>
            <p:nvPr/>
          </p:nvSpPr>
          <p:spPr>
            <a:xfrm>
              <a:off x="1557445" y="2223667"/>
              <a:ext cx="457875" cy="88183"/>
            </a:xfrm>
            <a:custGeom>
              <a:rect b="b" l="l" r="r" t="t"/>
              <a:pathLst>
                <a:path extrusionOk="0" h="88183" w="457875">
                  <a:moveTo>
                    <a:pt x="228928" y="88183"/>
                  </a:moveTo>
                  <a:cubicBezTo>
                    <a:pt x="108074" y="88183"/>
                    <a:pt x="28232" y="62626"/>
                    <a:pt x="0" y="44082"/>
                  </a:cubicBezTo>
                  <a:cubicBezTo>
                    <a:pt x="28232" y="25538"/>
                    <a:pt x="108015" y="0"/>
                    <a:pt x="228928" y="0"/>
                  </a:cubicBezTo>
                  <a:cubicBezTo>
                    <a:pt x="349840" y="0"/>
                    <a:pt x="429623" y="25538"/>
                    <a:pt x="457875" y="44082"/>
                  </a:cubicBezTo>
                  <a:cubicBezTo>
                    <a:pt x="429643" y="62626"/>
                    <a:pt x="349860" y="88183"/>
                    <a:pt x="228928" y="88183"/>
                  </a:cubicBezTo>
                  <a:close/>
                </a:path>
              </a:pathLst>
            </a:custGeom>
            <a:solidFill>
              <a:srgbClr val="C5299B"/>
            </a:solidFill>
            <a:ln cap="flat" cmpd="sng" w="9525">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97" name="Google Shape;1497;p148"/>
            <p:cNvSpPr/>
            <p:nvPr/>
          </p:nvSpPr>
          <p:spPr>
            <a:xfrm>
              <a:off x="1493987" y="2267748"/>
              <a:ext cx="584850" cy="268709"/>
            </a:xfrm>
            <a:custGeom>
              <a:rect b="b" l="l" r="r" t="t"/>
              <a:pathLst>
                <a:path extrusionOk="0" h="268709" w="584850">
                  <a:moveTo>
                    <a:pt x="584850" y="0"/>
                  </a:moveTo>
                  <a:lnTo>
                    <a:pt x="584850" y="168917"/>
                  </a:lnTo>
                  <a:cubicBezTo>
                    <a:pt x="584850" y="224034"/>
                    <a:pt x="453933" y="268710"/>
                    <a:pt x="292425" y="268710"/>
                  </a:cubicBezTo>
                  <a:cubicBezTo>
                    <a:pt x="130918" y="268710"/>
                    <a:pt x="0" y="224034"/>
                    <a:pt x="0" y="168917"/>
                  </a:cubicBezTo>
                  <a:lnTo>
                    <a:pt x="0" y="0"/>
                  </a:lnTo>
                </a:path>
              </a:pathLst>
            </a:custGeom>
            <a:noFill/>
            <a:ln cap="rnd" cmpd="sng" w="3167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98" name="Google Shape;1498;p148"/>
            <p:cNvSpPr/>
            <p:nvPr/>
          </p:nvSpPr>
          <p:spPr>
            <a:xfrm>
              <a:off x="1493987" y="2531565"/>
              <a:ext cx="584850" cy="170066"/>
            </a:xfrm>
            <a:custGeom>
              <a:rect b="b" l="l" r="r" t="t"/>
              <a:pathLst>
                <a:path extrusionOk="0" h="170066" w="584850">
                  <a:moveTo>
                    <a:pt x="584850" y="0"/>
                  </a:moveTo>
                  <a:lnTo>
                    <a:pt x="584850" y="70273"/>
                  </a:lnTo>
                  <a:cubicBezTo>
                    <a:pt x="584850" y="125390"/>
                    <a:pt x="453933" y="170066"/>
                    <a:pt x="292425" y="170066"/>
                  </a:cubicBezTo>
                  <a:cubicBezTo>
                    <a:pt x="130918" y="170066"/>
                    <a:pt x="0" y="125390"/>
                    <a:pt x="0" y="70273"/>
                  </a:cubicBezTo>
                  <a:lnTo>
                    <a:pt x="0" y="0"/>
                  </a:lnTo>
                </a:path>
              </a:pathLst>
            </a:custGeom>
            <a:noFill/>
            <a:ln cap="rnd" cmpd="sng" w="3167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99" name="Google Shape;1499;p148"/>
            <p:cNvSpPr/>
            <p:nvPr/>
          </p:nvSpPr>
          <p:spPr>
            <a:xfrm>
              <a:off x="1493947" y="2701631"/>
              <a:ext cx="584889" cy="170105"/>
            </a:xfrm>
            <a:custGeom>
              <a:rect b="b" l="l" r="r" t="t"/>
              <a:pathLst>
                <a:path extrusionOk="0" h="170105" w="584889">
                  <a:moveTo>
                    <a:pt x="584890" y="0"/>
                  </a:moveTo>
                  <a:lnTo>
                    <a:pt x="584890" y="70293"/>
                  </a:lnTo>
                  <a:cubicBezTo>
                    <a:pt x="584890" y="125410"/>
                    <a:pt x="453933" y="170106"/>
                    <a:pt x="292425" y="170106"/>
                  </a:cubicBezTo>
                  <a:cubicBezTo>
                    <a:pt x="130918" y="170106"/>
                    <a:pt x="0" y="125430"/>
                    <a:pt x="0" y="70313"/>
                  </a:cubicBezTo>
                  <a:lnTo>
                    <a:pt x="0" y="0"/>
                  </a:lnTo>
                </a:path>
              </a:pathLst>
            </a:custGeom>
            <a:noFill/>
            <a:ln cap="rnd" cmpd="sng" w="3167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grpSp>
        <p:nvGrpSpPr>
          <p:cNvPr id="1500" name="Google Shape;1500;p148"/>
          <p:cNvGrpSpPr/>
          <p:nvPr/>
        </p:nvGrpSpPr>
        <p:grpSpPr>
          <a:xfrm>
            <a:off x="4784032" y="3270289"/>
            <a:ext cx="582168" cy="538651"/>
            <a:chOff x="3803331" y="4152896"/>
            <a:chExt cx="853119" cy="811099"/>
          </a:xfrm>
        </p:grpSpPr>
        <p:sp>
          <p:nvSpPr>
            <p:cNvPr id="1501" name="Google Shape;1501;p148"/>
            <p:cNvSpPr/>
            <p:nvPr/>
          </p:nvSpPr>
          <p:spPr>
            <a:xfrm>
              <a:off x="4085007" y="4505841"/>
              <a:ext cx="276582" cy="94313"/>
            </a:xfrm>
            <a:custGeom>
              <a:rect b="b" l="l" r="r" t="t"/>
              <a:pathLst>
                <a:path extrusionOk="0" h="94313" w="276582">
                  <a:moveTo>
                    <a:pt x="276583" y="47157"/>
                  </a:moveTo>
                  <a:cubicBezTo>
                    <a:pt x="276583" y="73225"/>
                    <a:pt x="214676" y="94313"/>
                    <a:pt x="138282" y="94313"/>
                  </a:cubicBezTo>
                  <a:cubicBezTo>
                    <a:pt x="61888" y="94313"/>
                    <a:pt x="0" y="73187"/>
                    <a:pt x="0" y="47157"/>
                  </a:cubicBezTo>
                  <a:cubicBezTo>
                    <a:pt x="0" y="21126"/>
                    <a:pt x="61907" y="0"/>
                    <a:pt x="138282" y="0"/>
                  </a:cubicBezTo>
                  <a:cubicBezTo>
                    <a:pt x="214657" y="0"/>
                    <a:pt x="276583" y="21107"/>
                    <a:pt x="276583" y="47157"/>
                  </a:cubicBezTo>
                  <a:close/>
                </a:path>
              </a:pathLst>
            </a:custGeom>
            <a:noFill/>
            <a:ln cap="rnd" cmpd="sng" w="3017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02" name="Google Shape;1502;p148"/>
            <p:cNvSpPr/>
            <p:nvPr/>
          </p:nvSpPr>
          <p:spPr>
            <a:xfrm>
              <a:off x="4115036" y="4532154"/>
              <a:ext cx="216524" cy="41705"/>
            </a:xfrm>
            <a:custGeom>
              <a:rect b="b" l="l" r="r" t="t"/>
              <a:pathLst>
                <a:path extrusionOk="0" h="41705" w="216524">
                  <a:moveTo>
                    <a:pt x="108253" y="41705"/>
                  </a:moveTo>
                  <a:cubicBezTo>
                    <a:pt x="51080" y="41705"/>
                    <a:pt x="13355" y="29614"/>
                    <a:pt x="0" y="20843"/>
                  </a:cubicBezTo>
                  <a:cubicBezTo>
                    <a:pt x="13355" y="12072"/>
                    <a:pt x="51080" y="0"/>
                    <a:pt x="108253" y="0"/>
                  </a:cubicBezTo>
                  <a:cubicBezTo>
                    <a:pt x="165425" y="0"/>
                    <a:pt x="203170" y="12072"/>
                    <a:pt x="216524" y="20843"/>
                  </a:cubicBezTo>
                  <a:cubicBezTo>
                    <a:pt x="203188" y="29614"/>
                    <a:pt x="165444" y="41705"/>
                    <a:pt x="108253" y="41705"/>
                  </a:cubicBezTo>
                  <a:close/>
                </a:path>
              </a:pathLst>
            </a:custGeom>
            <a:solidFill>
              <a:srgbClr val="00A7B5"/>
            </a:solidFill>
            <a:ln cap="flat" cmpd="sng" w="9525">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03" name="Google Shape;1503;p148"/>
            <p:cNvSpPr/>
            <p:nvPr/>
          </p:nvSpPr>
          <p:spPr>
            <a:xfrm>
              <a:off x="4085007" y="4552997"/>
              <a:ext cx="276582" cy="127039"/>
            </a:xfrm>
            <a:custGeom>
              <a:rect b="b" l="l" r="r" t="t"/>
              <a:pathLst>
                <a:path extrusionOk="0" h="127039" w="276582">
                  <a:moveTo>
                    <a:pt x="276583" y="0"/>
                  </a:moveTo>
                  <a:lnTo>
                    <a:pt x="276583" y="79883"/>
                  </a:lnTo>
                  <a:cubicBezTo>
                    <a:pt x="276583" y="105951"/>
                    <a:pt x="214676" y="127040"/>
                    <a:pt x="138282" y="127040"/>
                  </a:cubicBezTo>
                  <a:cubicBezTo>
                    <a:pt x="61888" y="127040"/>
                    <a:pt x="0" y="105914"/>
                    <a:pt x="0" y="79883"/>
                  </a:cubicBezTo>
                  <a:lnTo>
                    <a:pt x="0" y="0"/>
                  </a:lnTo>
                </a:path>
              </a:pathLst>
            </a:custGeom>
            <a:noFill/>
            <a:ln cap="rnd" cmpd="sng" w="3017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04" name="Google Shape;1504;p148"/>
            <p:cNvSpPr/>
            <p:nvPr/>
          </p:nvSpPr>
          <p:spPr>
            <a:xfrm>
              <a:off x="4085007" y="4696617"/>
              <a:ext cx="276582" cy="80411"/>
            </a:xfrm>
            <a:custGeom>
              <a:rect b="b" l="l" r="r" t="t"/>
              <a:pathLst>
                <a:path extrusionOk="0" h="80411" w="276582">
                  <a:moveTo>
                    <a:pt x="276583" y="0"/>
                  </a:moveTo>
                  <a:lnTo>
                    <a:pt x="276583" y="33255"/>
                  </a:lnTo>
                  <a:cubicBezTo>
                    <a:pt x="276583" y="59323"/>
                    <a:pt x="214676" y="80411"/>
                    <a:pt x="138282" y="80411"/>
                  </a:cubicBezTo>
                  <a:cubicBezTo>
                    <a:pt x="61888" y="80411"/>
                    <a:pt x="0" y="59285"/>
                    <a:pt x="0" y="33255"/>
                  </a:cubicBezTo>
                  <a:lnTo>
                    <a:pt x="0" y="0"/>
                  </a:lnTo>
                </a:path>
              </a:pathLst>
            </a:custGeom>
            <a:noFill/>
            <a:ln cap="rnd" cmpd="sng" w="3017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05" name="Google Shape;1505;p148"/>
            <p:cNvSpPr/>
            <p:nvPr/>
          </p:nvSpPr>
          <p:spPr>
            <a:xfrm>
              <a:off x="4085007" y="4795929"/>
              <a:ext cx="276582" cy="80392"/>
            </a:xfrm>
            <a:custGeom>
              <a:rect b="b" l="l" r="r" t="t"/>
              <a:pathLst>
                <a:path extrusionOk="0" h="80392" w="276582">
                  <a:moveTo>
                    <a:pt x="276583" y="0"/>
                  </a:moveTo>
                  <a:lnTo>
                    <a:pt x="276583" y="33236"/>
                  </a:lnTo>
                  <a:cubicBezTo>
                    <a:pt x="276583" y="59304"/>
                    <a:pt x="214676" y="80393"/>
                    <a:pt x="138282" y="80393"/>
                  </a:cubicBezTo>
                  <a:cubicBezTo>
                    <a:pt x="61888" y="80393"/>
                    <a:pt x="0" y="59266"/>
                    <a:pt x="0" y="33236"/>
                  </a:cubicBezTo>
                  <a:lnTo>
                    <a:pt x="0" y="0"/>
                  </a:lnTo>
                </a:path>
              </a:pathLst>
            </a:custGeom>
            <a:noFill/>
            <a:ln cap="rnd" cmpd="sng" w="3017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06" name="Google Shape;1506;p148"/>
            <p:cNvSpPr/>
            <p:nvPr/>
          </p:nvSpPr>
          <p:spPr>
            <a:xfrm>
              <a:off x="3961551" y="4386636"/>
              <a:ext cx="232670" cy="158042"/>
            </a:xfrm>
            <a:custGeom>
              <a:rect b="b" l="l" r="r" t="t"/>
              <a:pathLst>
                <a:path extrusionOk="0" h="158042" w="232670">
                  <a:moveTo>
                    <a:pt x="86995" y="158043"/>
                  </a:moveTo>
                  <a:lnTo>
                    <a:pt x="42799" y="158043"/>
                  </a:lnTo>
                  <a:cubicBezTo>
                    <a:pt x="19163" y="158043"/>
                    <a:pt x="0" y="138880"/>
                    <a:pt x="0" y="115243"/>
                  </a:cubicBezTo>
                  <a:cubicBezTo>
                    <a:pt x="0" y="91606"/>
                    <a:pt x="19163" y="72444"/>
                    <a:pt x="42799" y="72444"/>
                  </a:cubicBezTo>
                  <a:cubicBezTo>
                    <a:pt x="43346" y="72444"/>
                    <a:pt x="43893" y="72444"/>
                    <a:pt x="44440" y="72444"/>
                  </a:cubicBezTo>
                  <a:cubicBezTo>
                    <a:pt x="43531" y="68241"/>
                    <a:pt x="43069" y="63954"/>
                    <a:pt x="43063" y="59655"/>
                  </a:cubicBezTo>
                  <a:cubicBezTo>
                    <a:pt x="43088" y="26683"/>
                    <a:pt x="69837" y="-25"/>
                    <a:pt x="102809" y="0"/>
                  </a:cubicBezTo>
                  <a:cubicBezTo>
                    <a:pt x="128953" y="19"/>
                    <a:pt x="152042" y="17048"/>
                    <a:pt x="159785" y="42018"/>
                  </a:cubicBezTo>
                  <a:cubicBezTo>
                    <a:pt x="187768" y="32072"/>
                    <a:pt x="218810" y="44178"/>
                    <a:pt x="232671" y="70444"/>
                  </a:cubicBezTo>
                </a:path>
              </a:pathLst>
            </a:custGeom>
            <a:noFill/>
            <a:ln cap="rnd" cmpd="sng" w="3017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07" name="Google Shape;1507;p148"/>
            <p:cNvSpPr/>
            <p:nvPr/>
          </p:nvSpPr>
          <p:spPr>
            <a:xfrm>
              <a:off x="4340878" y="4450187"/>
              <a:ext cx="166817" cy="137272"/>
            </a:xfrm>
            <a:custGeom>
              <a:rect b="b" l="l" r="r" t="t"/>
              <a:pathLst>
                <a:path extrusionOk="0" h="137272" w="166817">
                  <a:moveTo>
                    <a:pt x="0" y="31698"/>
                  </a:moveTo>
                  <a:cubicBezTo>
                    <a:pt x="11180" y="5288"/>
                    <a:pt x="41654" y="-7059"/>
                    <a:pt x="68064" y="4123"/>
                  </a:cubicBezTo>
                  <a:cubicBezTo>
                    <a:pt x="82156" y="10089"/>
                    <a:pt x="92900" y="21965"/>
                    <a:pt x="97426" y="36583"/>
                  </a:cubicBezTo>
                  <a:cubicBezTo>
                    <a:pt x="124422" y="26935"/>
                    <a:pt x="154129" y="41001"/>
                    <a:pt x="163777" y="67997"/>
                  </a:cubicBezTo>
                  <a:cubicBezTo>
                    <a:pt x="173423" y="94995"/>
                    <a:pt x="159359" y="124700"/>
                    <a:pt x="132363" y="134348"/>
                  </a:cubicBezTo>
                  <a:cubicBezTo>
                    <a:pt x="127792" y="135982"/>
                    <a:pt x="123017" y="136965"/>
                    <a:pt x="118174" y="137272"/>
                  </a:cubicBezTo>
                  <a:lnTo>
                    <a:pt x="54551" y="137272"/>
                  </a:lnTo>
                </a:path>
              </a:pathLst>
            </a:custGeom>
            <a:noFill/>
            <a:ln cap="rnd" cmpd="sng" w="3017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08" name="Google Shape;1508;p148"/>
            <p:cNvSpPr/>
            <p:nvPr/>
          </p:nvSpPr>
          <p:spPr>
            <a:xfrm>
              <a:off x="3913130" y="4561995"/>
              <a:ext cx="647214" cy="402000"/>
            </a:xfrm>
            <a:custGeom>
              <a:rect b="b" l="l" r="r" t="t"/>
              <a:pathLst>
                <a:path extrusionOk="0" h="402000" w="647214">
                  <a:moveTo>
                    <a:pt x="647215" y="0"/>
                  </a:moveTo>
                  <a:lnTo>
                    <a:pt x="647215" y="275263"/>
                  </a:lnTo>
                  <a:cubicBezTo>
                    <a:pt x="647215" y="345258"/>
                    <a:pt x="590472" y="402001"/>
                    <a:pt x="520477" y="402001"/>
                  </a:cubicBezTo>
                  <a:lnTo>
                    <a:pt x="126719" y="402001"/>
                  </a:lnTo>
                  <a:cubicBezTo>
                    <a:pt x="56731" y="401989"/>
                    <a:pt x="0" y="345250"/>
                    <a:pt x="0" y="275263"/>
                  </a:cubicBezTo>
                  <a:lnTo>
                    <a:pt x="0" y="0"/>
                  </a:lnTo>
                </a:path>
              </a:pathLst>
            </a:custGeom>
            <a:noFill/>
            <a:ln cap="rnd" cmpd="sng" w="3017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09" name="Google Shape;1509;p148"/>
            <p:cNvSpPr/>
            <p:nvPr/>
          </p:nvSpPr>
          <p:spPr>
            <a:xfrm>
              <a:off x="3803331" y="4152896"/>
              <a:ext cx="853119" cy="386821"/>
            </a:xfrm>
            <a:custGeom>
              <a:rect b="b" l="l" r="r" t="t"/>
              <a:pathLst>
                <a:path extrusionOk="0" h="386821" w="853119">
                  <a:moveTo>
                    <a:pt x="0" y="382634"/>
                  </a:moveTo>
                  <a:lnTo>
                    <a:pt x="352995" y="29582"/>
                  </a:lnTo>
                  <a:cubicBezTo>
                    <a:pt x="392433" y="-9859"/>
                    <a:pt x="456376" y="-9861"/>
                    <a:pt x="495818" y="29577"/>
                  </a:cubicBezTo>
                  <a:cubicBezTo>
                    <a:pt x="495820" y="29578"/>
                    <a:pt x="495821" y="29580"/>
                    <a:pt x="495823" y="29582"/>
                  </a:cubicBezTo>
                  <a:lnTo>
                    <a:pt x="853120" y="386822"/>
                  </a:lnTo>
                </a:path>
              </a:pathLst>
            </a:custGeom>
            <a:noFill/>
            <a:ln cap="rnd" cmpd="sng" w="3017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grpSp>
        <p:nvGrpSpPr>
          <p:cNvPr id="1510" name="Google Shape;1510;p148"/>
          <p:cNvGrpSpPr/>
          <p:nvPr/>
        </p:nvGrpSpPr>
        <p:grpSpPr>
          <a:xfrm>
            <a:off x="5874396" y="3251035"/>
            <a:ext cx="574402" cy="542240"/>
            <a:chOff x="6239027" y="4155806"/>
            <a:chExt cx="841738" cy="816504"/>
          </a:xfrm>
        </p:grpSpPr>
        <p:sp>
          <p:nvSpPr>
            <p:cNvPr id="1511" name="Google Shape;1511;p148"/>
            <p:cNvSpPr/>
            <p:nvPr/>
          </p:nvSpPr>
          <p:spPr>
            <a:xfrm>
              <a:off x="6379317" y="4155806"/>
              <a:ext cx="140289" cy="140289"/>
            </a:xfrm>
            <a:custGeom>
              <a:rect b="b" l="l" r="r" t="t"/>
              <a:pathLst>
                <a:path extrusionOk="0" h="140289" w="140289">
                  <a:moveTo>
                    <a:pt x="0" y="0"/>
                  </a:moveTo>
                  <a:cubicBezTo>
                    <a:pt x="-51" y="77429"/>
                    <a:pt x="62677" y="140239"/>
                    <a:pt x="140106" y="140290"/>
                  </a:cubicBezTo>
                  <a:cubicBezTo>
                    <a:pt x="140167" y="140290"/>
                    <a:pt x="140229" y="140290"/>
                    <a:pt x="140290" y="140290"/>
                  </a:cubicBezTo>
                </a:path>
              </a:pathLst>
            </a:custGeom>
            <a:noFill/>
            <a:ln cap="rnd" cmpd="sng" w="292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12" name="Google Shape;1512;p148"/>
            <p:cNvSpPr/>
            <p:nvPr/>
          </p:nvSpPr>
          <p:spPr>
            <a:xfrm>
              <a:off x="6239027" y="4155806"/>
              <a:ext cx="140289" cy="140289"/>
            </a:xfrm>
            <a:custGeom>
              <a:rect b="b" l="l" r="r" t="t"/>
              <a:pathLst>
                <a:path extrusionOk="0" h="140289" w="140289">
                  <a:moveTo>
                    <a:pt x="140290" y="0"/>
                  </a:moveTo>
                  <a:cubicBezTo>
                    <a:pt x="140340" y="77429"/>
                    <a:pt x="77613" y="140239"/>
                    <a:pt x="183" y="140290"/>
                  </a:cubicBezTo>
                  <a:cubicBezTo>
                    <a:pt x="122" y="140290"/>
                    <a:pt x="61" y="140290"/>
                    <a:pt x="0" y="140290"/>
                  </a:cubicBezTo>
                </a:path>
              </a:pathLst>
            </a:custGeom>
            <a:noFill/>
            <a:ln cap="rnd" cmpd="sng" w="292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13" name="Google Shape;1513;p148"/>
            <p:cNvSpPr/>
            <p:nvPr/>
          </p:nvSpPr>
          <p:spPr>
            <a:xfrm>
              <a:off x="6659896" y="4155806"/>
              <a:ext cx="140289" cy="140289"/>
            </a:xfrm>
            <a:custGeom>
              <a:rect b="b" l="l" r="r" t="t"/>
              <a:pathLst>
                <a:path extrusionOk="0" h="140289" w="140289">
                  <a:moveTo>
                    <a:pt x="0" y="0"/>
                  </a:moveTo>
                  <a:cubicBezTo>
                    <a:pt x="-51" y="77429"/>
                    <a:pt x="62677" y="140239"/>
                    <a:pt x="140106" y="140290"/>
                  </a:cubicBezTo>
                  <a:cubicBezTo>
                    <a:pt x="140167" y="140290"/>
                    <a:pt x="140229" y="140290"/>
                    <a:pt x="140290" y="140290"/>
                  </a:cubicBezTo>
                </a:path>
              </a:pathLst>
            </a:custGeom>
            <a:noFill/>
            <a:ln cap="rnd" cmpd="sng" w="292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14" name="Google Shape;1514;p148"/>
            <p:cNvSpPr/>
            <p:nvPr/>
          </p:nvSpPr>
          <p:spPr>
            <a:xfrm>
              <a:off x="6519607" y="4155806"/>
              <a:ext cx="140289" cy="140289"/>
            </a:xfrm>
            <a:custGeom>
              <a:rect b="b" l="l" r="r" t="t"/>
              <a:pathLst>
                <a:path extrusionOk="0" h="140289" w="140289">
                  <a:moveTo>
                    <a:pt x="140290" y="0"/>
                  </a:moveTo>
                  <a:cubicBezTo>
                    <a:pt x="140341" y="77429"/>
                    <a:pt x="77612" y="140239"/>
                    <a:pt x="183" y="140290"/>
                  </a:cubicBezTo>
                  <a:cubicBezTo>
                    <a:pt x="123" y="140290"/>
                    <a:pt x="61" y="140290"/>
                    <a:pt x="0" y="140290"/>
                  </a:cubicBezTo>
                </a:path>
              </a:pathLst>
            </a:custGeom>
            <a:noFill/>
            <a:ln cap="rnd" cmpd="sng" w="292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15" name="Google Shape;1515;p148"/>
            <p:cNvSpPr/>
            <p:nvPr/>
          </p:nvSpPr>
          <p:spPr>
            <a:xfrm>
              <a:off x="6940476" y="4155806"/>
              <a:ext cx="140289" cy="140289"/>
            </a:xfrm>
            <a:custGeom>
              <a:rect b="b" l="l" r="r" t="t"/>
              <a:pathLst>
                <a:path extrusionOk="0" h="140289" w="140289">
                  <a:moveTo>
                    <a:pt x="0" y="0"/>
                  </a:moveTo>
                  <a:cubicBezTo>
                    <a:pt x="-51" y="77429"/>
                    <a:pt x="62677" y="140239"/>
                    <a:pt x="140106" y="140290"/>
                  </a:cubicBezTo>
                  <a:cubicBezTo>
                    <a:pt x="140167" y="140290"/>
                    <a:pt x="140229" y="140290"/>
                    <a:pt x="140290" y="140290"/>
                  </a:cubicBezTo>
                </a:path>
              </a:pathLst>
            </a:custGeom>
            <a:noFill/>
            <a:ln cap="rnd" cmpd="sng" w="292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16" name="Google Shape;1516;p148"/>
            <p:cNvSpPr/>
            <p:nvPr/>
          </p:nvSpPr>
          <p:spPr>
            <a:xfrm>
              <a:off x="6800186" y="4155806"/>
              <a:ext cx="140289" cy="140289"/>
            </a:xfrm>
            <a:custGeom>
              <a:rect b="b" l="l" r="r" t="t"/>
              <a:pathLst>
                <a:path extrusionOk="0" h="140289" w="140289">
                  <a:moveTo>
                    <a:pt x="140290" y="0"/>
                  </a:moveTo>
                  <a:cubicBezTo>
                    <a:pt x="140341" y="77429"/>
                    <a:pt x="77612" y="140239"/>
                    <a:pt x="183" y="140290"/>
                  </a:cubicBezTo>
                  <a:cubicBezTo>
                    <a:pt x="123" y="140290"/>
                    <a:pt x="60" y="140290"/>
                    <a:pt x="0" y="140290"/>
                  </a:cubicBezTo>
                </a:path>
              </a:pathLst>
            </a:custGeom>
            <a:noFill/>
            <a:ln cap="rnd" cmpd="sng" w="292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17" name="Google Shape;1517;p148"/>
            <p:cNvSpPr/>
            <p:nvPr/>
          </p:nvSpPr>
          <p:spPr>
            <a:xfrm>
              <a:off x="6471780" y="4506347"/>
              <a:ext cx="347808" cy="118705"/>
            </a:xfrm>
            <a:custGeom>
              <a:rect b="b" l="l" r="r" t="t"/>
              <a:pathLst>
                <a:path extrusionOk="0" h="118705" w="347808">
                  <a:moveTo>
                    <a:pt x="347808" y="59343"/>
                  </a:moveTo>
                  <a:cubicBezTo>
                    <a:pt x="347808" y="92133"/>
                    <a:pt x="269961" y="118705"/>
                    <a:pt x="173904" y="118705"/>
                  </a:cubicBezTo>
                  <a:cubicBezTo>
                    <a:pt x="77847" y="118705"/>
                    <a:pt x="0" y="92133"/>
                    <a:pt x="0" y="59343"/>
                  </a:cubicBezTo>
                  <a:cubicBezTo>
                    <a:pt x="0" y="26554"/>
                    <a:pt x="77865" y="0"/>
                    <a:pt x="173904" y="0"/>
                  </a:cubicBezTo>
                  <a:cubicBezTo>
                    <a:pt x="269943" y="0"/>
                    <a:pt x="347808" y="26573"/>
                    <a:pt x="347808" y="59343"/>
                  </a:cubicBezTo>
                  <a:close/>
                </a:path>
              </a:pathLst>
            </a:custGeom>
            <a:noFill/>
            <a:ln cap="rnd" cmpd="sng" w="29250">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18" name="Google Shape;1518;p148"/>
            <p:cNvSpPr/>
            <p:nvPr/>
          </p:nvSpPr>
          <p:spPr>
            <a:xfrm>
              <a:off x="6509539" y="4539467"/>
              <a:ext cx="272308" cy="52448"/>
            </a:xfrm>
            <a:custGeom>
              <a:rect b="b" l="l" r="r" t="t"/>
              <a:pathLst>
                <a:path extrusionOk="0" h="52448" w="272308">
                  <a:moveTo>
                    <a:pt x="136145" y="52448"/>
                  </a:moveTo>
                  <a:cubicBezTo>
                    <a:pt x="64240" y="52448"/>
                    <a:pt x="16798" y="37264"/>
                    <a:pt x="0" y="26224"/>
                  </a:cubicBezTo>
                  <a:cubicBezTo>
                    <a:pt x="16798" y="15221"/>
                    <a:pt x="64185" y="0"/>
                    <a:pt x="136145" y="0"/>
                  </a:cubicBezTo>
                  <a:cubicBezTo>
                    <a:pt x="208106" y="0"/>
                    <a:pt x="255511" y="15203"/>
                    <a:pt x="272309" y="26224"/>
                  </a:cubicBezTo>
                  <a:cubicBezTo>
                    <a:pt x="255511" y="37264"/>
                    <a:pt x="208069" y="52448"/>
                    <a:pt x="136145" y="52448"/>
                  </a:cubicBezTo>
                  <a:close/>
                </a:path>
              </a:pathLst>
            </a:custGeom>
            <a:solidFill>
              <a:srgbClr val="C5299B"/>
            </a:solidFill>
            <a:ln cap="flat" cmpd="sng" w="9525">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19" name="Google Shape;1519;p148"/>
            <p:cNvSpPr/>
            <p:nvPr/>
          </p:nvSpPr>
          <p:spPr>
            <a:xfrm>
              <a:off x="6471780" y="4565691"/>
              <a:ext cx="347808" cy="159856"/>
            </a:xfrm>
            <a:custGeom>
              <a:rect b="b" l="l" r="r" t="t"/>
              <a:pathLst>
                <a:path extrusionOk="0" h="159856" w="347808">
                  <a:moveTo>
                    <a:pt x="347808" y="0"/>
                  </a:moveTo>
                  <a:lnTo>
                    <a:pt x="347808" y="100513"/>
                  </a:lnTo>
                  <a:cubicBezTo>
                    <a:pt x="347808" y="133284"/>
                    <a:pt x="269961" y="159857"/>
                    <a:pt x="173904" y="159857"/>
                  </a:cubicBezTo>
                  <a:cubicBezTo>
                    <a:pt x="77847" y="159857"/>
                    <a:pt x="0" y="133229"/>
                    <a:pt x="0" y="100513"/>
                  </a:cubicBezTo>
                  <a:lnTo>
                    <a:pt x="0" y="0"/>
                  </a:lnTo>
                </a:path>
              </a:pathLst>
            </a:custGeom>
            <a:noFill/>
            <a:ln cap="rnd" cmpd="sng" w="29250">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20" name="Google Shape;1520;p148"/>
            <p:cNvSpPr/>
            <p:nvPr/>
          </p:nvSpPr>
          <p:spPr>
            <a:xfrm>
              <a:off x="6471780" y="4746307"/>
              <a:ext cx="347808" cy="101136"/>
            </a:xfrm>
            <a:custGeom>
              <a:rect b="b" l="l" r="r" t="t"/>
              <a:pathLst>
                <a:path extrusionOk="0" h="101136" w="347808">
                  <a:moveTo>
                    <a:pt x="347808" y="0"/>
                  </a:moveTo>
                  <a:lnTo>
                    <a:pt x="347808" y="41794"/>
                  </a:lnTo>
                  <a:cubicBezTo>
                    <a:pt x="347808" y="74564"/>
                    <a:pt x="269961" y="101137"/>
                    <a:pt x="173904" y="101137"/>
                  </a:cubicBezTo>
                  <a:cubicBezTo>
                    <a:pt x="77847" y="101137"/>
                    <a:pt x="0" y="74564"/>
                    <a:pt x="0" y="41794"/>
                  </a:cubicBezTo>
                  <a:lnTo>
                    <a:pt x="0" y="0"/>
                  </a:lnTo>
                </a:path>
              </a:pathLst>
            </a:custGeom>
            <a:noFill/>
            <a:ln cap="rnd" cmpd="sng" w="29250">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21" name="Google Shape;1521;p148"/>
            <p:cNvSpPr/>
            <p:nvPr/>
          </p:nvSpPr>
          <p:spPr>
            <a:xfrm>
              <a:off x="6471780" y="4871174"/>
              <a:ext cx="347808" cy="101136"/>
            </a:xfrm>
            <a:custGeom>
              <a:rect b="b" l="l" r="r" t="t"/>
              <a:pathLst>
                <a:path extrusionOk="0" h="101136" w="347808">
                  <a:moveTo>
                    <a:pt x="347808" y="0"/>
                  </a:moveTo>
                  <a:lnTo>
                    <a:pt x="347808" y="41794"/>
                  </a:lnTo>
                  <a:cubicBezTo>
                    <a:pt x="347808" y="74564"/>
                    <a:pt x="269961" y="101137"/>
                    <a:pt x="173904" y="101137"/>
                  </a:cubicBezTo>
                  <a:cubicBezTo>
                    <a:pt x="77847" y="101137"/>
                    <a:pt x="0" y="74564"/>
                    <a:pt x="0" y="41794"/>
                  </a:cubicBezTo>
                  <a:lnTo>
                    <a:pt x="0" y="0"/>
                  </a:lnTo>
                </a:path>
              </a:pathLst>
            </a:custGeom>
            <a:noFill/>
            <a:ln cap="rnd" cmpd="sng" w="29250">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22" name="Google Shape;1522;p148"/>
            <p:cNvSpPr/>
            <p:nvPr/>
          </p:nvSpPr>
          <p:spPr>
            <a:xfrm>
              <a:off x="6316563" y="4356774"/>
              <a:ext cx="292444" cy="198445"/>
            </a:xfrm>
            <a:custGeom>
              <a:rect b="b" l="l" r="r" t="t"/>
              <a:pathLst>
                <a:path extrusionOk="0" h="198445" w="292444">
                  <a:moveTo>
                    <a:pt x="109389" y="198445"/>
                  </a:moveTo>
                  <a:lnTo>
                    <a:pt x="53805" y="198445"/>
                  </a:lnTo>
                  <a:cubicBezTo>
                    <a:pt x="24089" y="198445"/>
                    <a:pt x="0" y="174356"/>
                    <a:pt x="0" y="144640"/>
                  </a:cubicBezTo>
                  <a:cubicBezTo>
                    <a:pt x="0" y="114924"/>
                    <a:pt x="24089" y="90835"/>
                    <a:pt x="53805" y="90835"/>
                  </a:cubicBezTo>
                  <a:cubicBezTo>
                    <a:pt x="54502" y="90835"/>
                    <a:pt x="55181" y="90835"/>
                    <a:pt x="55877" y="90926"/>
                  </a:cubicBezTo>
                  <a:cubicBezTo>
                    <a:pt x="54696" y="85652"/>
                    <a:pt x="54081" y="80266"/>
                    <a:pt x="54044" y="74862"/>
                  </a:cubicBezTo>
                  <a:cubicBezTo>
                    <a:pt x="54153" y="33408"/>
                    <a:pt x="87847" y="-110"/>
                    <a:pt x="129301" y="0"/>
                  </a:cubicBezTo>
                  <a:cubicBezTo>
                    <a:pt x="162065" y="86"/>
                    <a:pt x="190987" y="21414"/>
                    <a:pt x="200752" y="52690"/>
                  </a:cubicBezTo>
                  <a:cubicBezTo>
                    <a:pt x="235953" y="40119"/>
                    <a:pt x="275039" y="55355"/>
                    <a:pt x="292444" y="88432"/>
                  </a:cubicBezTo>
                </a:path>
              </a:pathLst>
            </a:custGeom>
            <a:noFill/>
            <a:ln cap="rnd" cmpd="sng" w="29250">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23" name="Google Shape;1523;p148"/>
            <p:cNvSpPr/>
            <p:nvPr/>
          </p:nvSpPr>
          <p:spPr>
            <a:xfrm>
              <a:off x="6793548" y="4436372"/>
              <a:ext cx="209662" cy="172634"/>
            </a:xfrm>
            <a:custGeom>
              <a:rect b="b" l="l" r="r" t="t"/>
              <a:pathLst>
                <a:path extrusionOk="0" h="172634" w="209662">
                  <a:moveTo>
                    <a:pt x="0" y="39882"/>
                  </a:moveTo>
                  <a:cubicBezTo>
                    <a:pt x="14040" y="6671"/>
                    <a:pt x="52344" y="-8869"/>
                    <a:pt x="85553" y="5169"/>
                  </a:cubicBezTo>
                  <a:cubicBezTo>
                    <a:pt x="103288" y="12667"/>
                    <a:pt x="116811" y="27611"/>
                    <a:pt x="122501" y="46007"/>
                  </a:cubicBezTo>
                  <a:cubicBezTo>
                    <a:pt x="156462" y="33925"/>
                    <a:pt x="193787" y="51661"/>
                    <a:pt x="205868" y="85622"/>
                  </a:cubicBezTo>
                  <a:cubicBezTo>
                    <a:pt x="217951" y="119583"/>
                    <a:pt x="200214" y="156907"/>
                    <a:pt x="166253" y="168990"/>
                  </a:cubicBezTo>
                  <a:cubicBezTo>
                    <a:pt x="160535" y="171024"/>
                    <a:pt x="154563" y="172251"/>
                    <a:pt x="148505" y="172634"/>
                  </a:cubicBezTo>
                  <a:lnTo>
                    <a:pt x="68494" y="172634"/>
                  </a:lnTo>
                </a:path>
              </a:pathLst>
            </a:custGeom>
            <a:noFill/>
            <a:ln cap="rnd" cmpd="sng" w="29250">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cxnSp>
        <p:nvCxnSpPr>
          <p:cNvPr id="1524" name="Google Shape;1524;p148"/>
          <p:cNvCxnSpPr/>
          <p:nvPr/>
        </p:nvCxnSpPr>
        <p:spPr>
          <a:xfrm>
            <a:off x="2209303" y="1633708"/>
            <a:ext cx="0" cy="2613900"/>
          </a:xfrm>
          <a:prstGeom prst="straightConnector1">
            <a:avLst/>
          </a:prstGeom>
          <a:noFill/>
          <a:ln cap="flat" cmpd="sng" w="28575">
            <a:solidFill>
              <a:srgbClr val="B834A1"/>
            </a:solidFill>
            <a:prstDash val="solid"/>
            <a:round/>
            <a:headEnd len="sm" w="sm" type="none"/>
            <a:tailEnd len="sm" w="sm" type="none"/>
          </a:ln>
        </p:spPr>
      </p:cxnSp>
      <p:cxnSp>
        <p:nvCxnSpPr>
          <p:cNvPr id="1525" name="Google Shape;1525;p148"/>
          <p:cNvCxnSpPr/>
          <p:nvPr/>
        </p:nvCxnSpPr>
        <p:spPr>
          <a:xfrm>
            <a:off x="6831032" y="1629416"/>
            <a:ext cx="0" cy="2613900"/>
          </a:xfrm>
          <a:prstGeom prst="straightConnector1">
            <a:avLst/>
          </a:prstGeom>
          <a:noFill/>
          <a:ln cap="flat" cmpd="sng" w="28575">
            <a:solidFill>
              <a:srgbClr val="B834A1"/>
            </a:solidFill>
            <a:prstDash val="solid"/>
            <a:round/>
            <a:headEnd len="sm" w="sm" type="none"/>
            <a:tailEnd len="sm" w="sm" type="none"/>
          </a:ln>
        </p:spPr>
      </p:cxnSp>
      <p:sp>
        <p:nvSpPr>
          <p:cNvPr id="1526" name="Google Shape;1526;p148"/>
          <p:cNvSpPr txBox="1"/>
          <p:nvPr/>
        </p:nvSpPr>
        <p:spPr>
          <a:xfrm>
            <a:off x="541885" y="1647431"/>
            <a:ext cx="1577100" cy="183900"/>
          </a:xfrm>
          <a:prstGeom prst="rect">
            <a:avLst/>
          </a:prstGeom>
          <a:noFill/>
          <a:ln>
            <a:noFill/>
          </a:ln>
        </p:spPr>
        <p:txBody>
          <a:bodyPr anchorCtr="0" anchor="t" bIns="34275" lIns="68575" spcFirstLastPara="1" rIns="68575" wrap="square" tIns="34275">
            <a:noAutofit/>
          </a:bodyPr>
          <a:lstStyle/>
          <a:p>
            <a:pPr indent="0" lvl="0" marL="3810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Helvetica Neue"/>
                <a:ea typeface="Helvetica Neue"/>
                <a:cs typeface="Helvetica Neue"/>
                <a:sym typeface="Helvetica Neue"/>
              </a:rPr>
              <a:t>Business has </a:t>
            </a:r>
            <a:br>
              <a:rPr b="1" i="0" lang="en" sz="1000" u="none" cap="none" strike="noStrike">
                <a:solidFill>
                  <a:srgbClr val="000000"/>
                </a:solidFill>
                <a:latin typeface="Helvetica Neue"/>
                <a:ea typeface="Helvetica Neue"/>
                <a:cs typeface="Helvetica Neue"/>
                <a:sym typeface="Helvetica Neue"/>
              </a:rPr>
            </a:br>
            <a:r>
              <a:rPr b="1" i="0" lang="en" sz="1000" u="none" cap="none" strike="noStrike">
                <a:solidFill>
                  <a:srgbClr val="000000"/>
                </a:solidFill>
                <a:latin typeface="Helvetica Neue"/>
                <a:ea typeface="Helvetica Neue"/>
                <a:cs typeface="Helvetica Neue"/>
                <a:sym typeface="Helvetica Neue"/>
              </a:rPr>
              <a:t>a question</a:t>
            </a:r>
            <a:endParaRPr b="1" i="0" sz="1200" u="none" cap="none" strike="noStrike">
              <a:solidFill>
                <a:srgbClr val="000000"/>
              </a:solidFill>
              <a:latin typeface="Helvetica Neue"/>
              <a:ea typeface="Helvetica Neue"/>
              <a:cs typeface="Helvetica Neue"/>
              <a:sym typeface="Helvetica Neue"/>
            </a:endParaRPr>
          </a:p>
        </p:txBody>
      </p:sp>
      <p:sp>
        <p:nvSpPr>
          <p:cNvPr id="1527" name="Google Shape;1527;p148"/>
          <p:cNvSpPr txBox="1"/>
          <p:nvPr/>
        </p:nvSpPr>
        <p:spPr>
          <a:xfrm>
            <a:off x="3185527" y="1647431"/>
            <a:ext cx="2772900" cy="183900"/>
          </a:xfrm>
          <a:prstGeom prst="rect">
            <a:avLst/>
          </a:prstGeom>
          <a:noFill/>
          <a:ln>
            <a:noFill/>
          </a:ln>
        </p:spPr>
        <p:txBody>
          <a:bodyPr anchorCtr="0" anchor="t" bIns="34275" lIns="68575" spcFirstLastPara="1" rIns="68575" wrap="square" tIns="34275">
            <a:noAutofit/>
          </a:bodyPr>
          <a:lstStyle/>
          <a:p>
            <a:pPr indent="0" lvl="0" marL="38100" marR="0" rtl="0" algn="ctr">
              <a:lnSpc>
                <a:spcPct val="100000"/>
              </a:lnSpc>
              <a:spcBef>
                <a:spcPts val="0"/>
              </a:spcBef>
              <a:spcAft>
                <a:spcPts val="0"/>
              </a:spcAft>
              <a:buClr>
                <a:srgbClr val="000000"/>
              </a:buClr>
              <a:buSzPts val="1100"/>
              <a:buFont typeface="Arial"/>
              <a:buNone/>
            </a:pPr>
            <a:r>
              <a:rPr b="1" i="0" lang="en" sz="1100" u="none" cap="none" strike="noStrike">
                <a:solidFill>
                  <a:srgbClr val="B834A1"/>
                </a:solidFill>
                <a:latin typeface="Helvetica Neue"/>
                <a:ea typeface="Helvetica Neue"/>
                <a:cs typeface="Helvetica Neue"/>
                <a:sym typeface="Helvetica Neue"/>
              </a:rPr>
              <a:t>Data Engineering services the request</a:t>
            </a:r>
            <a:endParaRPr b="1" i="0" sz="1300" u="none" cap="none" strike="noStrike">
              <a:solidFill>
                <a:srgbClr val="B834A1"/>
              </a:solidFill>
              <a:latin typeface="Helvetica Neue"/>
              <a:ea typeface="Helvetica Neue"/>
              <a:cs typeface="Helvetica Neue"/>
              <a:sym typeface="Helvetica Neue"/>
            </a:endParaRPr>
          </a:p>
        </p:txBody>
      </p:sp>
      <p:sp>
        <p:nvSpPr>
          <p:cNvPr id="1528" name="Google Shape;1528;p148"/>
          <p:cNvSpPr txBox="1"/>
          <p:nvPr/>
        </p:nvSpPr>
        <p:spPr>
          <a:xfrm>
            <a:off x="7025135" y="1647431"/>
            <a:ext cx="1577100" cy="183900"/>
          </a:xfrm>
          <a:prstGeom prst="rect">
            <a:avLst/>
          </a:prstGeom>
          <a:noFill/>
          <a:ln>
            <a:noFill/>
          </a:ln>
        </p:spPr>
        <p:txBody>
          <a:bodyPr anchorCtr="0" anchor="t" bIns="34275" lIns="68575" spcFirstLastPara="1" rIns="68575" wrap="square" tIns="34275">
            <a:noAutofit/>
          </a:bodyPr>
          <a:lstStyle/>
          <a:p>
            <a:pPr indent="0" lvl="0" marL="3810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Helvetica Neue"/>
                <a:ea typeface="Helvetica Neue"/>
                <a:cs typeface="Helvetica Neue"/>
                <a:sym typeface="Helvetica Neue"/>
              </a:rPr>
              <a:t>Business gets </a:t>
            </a:r>
            <a:br>
              <a:rPr b="1" i="0" lang="en" sz="1000" u="none" cap="none" strike="noStrike">
                <a:solidFill>
                  <a:srgbClr val="000000"/>
                </a:solidFill>
                <a:latin typeface="Helvetica Neue"/>
                <a:ea typeface="Helvetica Neue"/>
                <a:cs typeface="Helvetica Neue"/>
                <a:sym typeface="Helvetica Neue"/>
              </a:rPr>
            </a:br>
            <a:r>
              <a:rPr b="1" i="0" lang="en" sz="1000" u="none" cap="none" strike="noStrike">
                <a:solidFill>
                  <a:srgbClr val="000000"/>
                </a:solidFill>
                <a:latin typeface="Helvetica Neue"/>
                <a:ea typeface="Helvetica Neue"/>
                <a:cs typeface="Helvetica Neue"/>
                <a:sym typeface="Helvetica Neue"/>
              </a:rPr>
              <a:t>an answer</a:t>
            </a:r>
            <a:endParaRPr b="1" i="0" sz="1200" u="none" cap="none" strike="noStrike">
              <a:solidFill>
                <a:srgbClr val="000000"/>
              </a:solidFill>
              <a:latin typeface="Helvetica Neue"/>
              <a:ea typeface="Helvetica Neue"/>
              <a:cs typeface="Helvetica Neue"/>
              <a:sym typeface="Helvetica Neue"/>
            </a:endParaRPr>
          </a:p>
        </p:txBody>
      </p:sp>
      <p:cxnSp>
        <p:nvCxnSpPr>
          <p:cNvPr id="1529" name="Google Shape;1529;p148"/>
          <p:cNvCxnSpPr/>
          <p:nvPr/>
        </p:nvCxnSpPr>
        <p:spPr>
          <a:xfrm flipH="1">
            <a:off x="1270477" y="2964690"/>
            <a:ext cx="5400" cy="1309800"/>
          </a:xfrm>
          <a:prstGeom prst="straightConnector1">
            <a:avLst/>
          </a:prstGeom>
          <a:noFill/>
          <a:ln cap="flat" cmpd="sng" w="9525">
            <a:solidFill>
              <a:srgbClr val="000000"/>
            </a:solidFill>
            <a:prstDash val="lgDash"/>
            <a:round/>
            <a:headEnd len="sm" w="sm" type="none"/>
            <a:tailEnd len="sm" w="sm" type="none"/>
          </a:ln>
        </p:spPr>
      </p:cxnSp>
      <p:cxnSp>
        <p:nvCxnSpPr>
          <p:cNvPr id="1530" name="Google Shape;1530;p148"/>
          <p:cNvCxnSpPr/>
          <p:nvPr/>
        </p:nvCxnSpPr>
        <p:spPr>
          <a:xfrm rot="10800000">
            <a:off x="1294391" y="4283241"/>
            <a:ext cx="6581100" cy="0"/>
          </a:xfrm>
          <a:prstGeom prst="straightConnector1">
            <a:avLst/>
          </a:prstGeom>
          <a:noFill/>
          <a:ln cap="flat" cmpd="sng" w="9525">
            <a:solidFill>
              <a:srgbClr val="000000"/>
            </a:solidFill>
            <a:prstDash val="lgDash"/>
            <a:round/>
            <a:headEnd len="sm" w="sm" type="none"/>
            <a:tailEnd len="sm" w="sm" type="none"/>
          </a:ln>
        </p:spPr>
      </p:cxnSp>
      <p:cxnSp>
        <p:nvCxnSpPr>
          <p:cNvPr id="1531" name="Google Shape;1531;p148"/>
          <p:cNvCxnSpPr/>
          <p:nvPr/>
        </p:nvCxnSpPr>
        <p:spPr>
          <a:xfrm flipH="1">
            <a:off x="7882660" y="2958243"/>
            <a:ext cx="7800" cy="1325100"/>
          </a:xfrm>
          <a:prstGeom prst="straightConnector1">
            <a:avLst/>
          </a:prstGeom>
          <a:noFill/>
          <a:ln cap="flat" cmpd="sng" w="9525">
            <a:solidFill>
              <a:srgbClr val="000000"/>
            </a:solidFill>
            <a:prstDash val="lgDash"/>
            <a:round/>
            <a:headEnd len="sm" w="sm" type="none"/>
            <a:tailEnd len="sm" w="sm" type="none"/>
          </a:ln>
        </p:spPr>
      </p:cxnSp>
      <p:sp>
        <p:nvSpPr>
          <p:cNvPr id="1532" name="Google Shape;1532;p148"/>
          <p:cNvSpPr txBox="1"/>
          <p:nvPr/>
        </p:nvSpPr>
        <p:spPr>
          <a:xfrm>
            <a:off x="1289858" y="4398322"/>
            <a:ext cx="6564300" cy="34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Helvetica Neue"/>
                <a:ea typeface="Helvetica Neue"/>
                <a:cs typeface="Helvetica Neue"/>
                <a:sym typeface="Helvetica Neue"/>
              </a:rPr>
              <a:t>Delays decision-making, increases data costs &amp; complexity</a:t>
            </a:r>
            <a:endParaRPr b="1" i="0" sz="1400" u="none" cap="none" strike="noStrike">
              <a:solidFill>
                <a:srgbClr val="000000"/>
              </a:solidFill>
              <a:latin typeface="Helvetica Neue"/>
              <a:ea typeface="Helvetica Neue"/>
              <a:cs typeface="Helvetica Neue"/>
              <a:sym typeface="Helvetica Neue"/>
            </a:endParaRPr>
          </a:p>
        </p:txBody>
      </p:sp>
      <p:grpSp>
        <p:nvGrpSpPr>
          <p:cNvPr id="1533" name="Google Shape;1533;p148"/>
          <p:cNvGrpSpPr/>
          <p:nvPr/>
        </p:nvGrpSpPr>
        <p:grpSpPr>
          <a:xfrm>
            <a:off x="7592910" y="2320463"/>
            <a:ext cx="516804" cy="464778"/>
            <a:chOff x="10412369" y="2795461"/>
            <a:chExt cx="757332" cy="699861"/>
          </a:xfrm>
        </p:grpSpPr>
        <p:sp>
          <p:nvSpPr>
            <p:cNvPr id="1534" name="Google Shape;1534;p148"/>
            <p:cNvSpPr/>
            <p:nvPr/>
          </p:nvSpPr>
          <p:spPr>
            <a:xfrm>
              <a:off x="10454795" y="2795461"/>
              <a:ext cx="90898" cy="90898"/>
            </a:xfrm>
            <a:custGeom>
              <a:rect b="b" l="l" r="r" t="t"/>
              <a:pathLst>
                <a:path extrusionOk="0" h="90898" w="90898">
                  <a:moveTo>
                    <a:pt x="90899" y="45449"/>
                  </a:moveTo>
                  <a:cubicBezTo>
                    <a:pt x="90899" y="70550"/>
                    <a:pt x="70550" y="90899"/>
                    <a:pt x="45449" y="90899"/>
                  </a:cubicBezTo>
                  <a:cubicBezTo>
                    <a:pt x="20348" y="90899"/>
                    <a:pt x="0" y="70550"/>
                    <a:pt x="0" y="45449"/>
                  </a:cubicBezTo>
                  <a:cubicBezTo>
                    <a:pt x="0" y="20348"/>
                    <a:pt x="20348" y="0"/>
                    <a:pt x="45449" y="0"/>
                  </a:cubicBezTo>
                  <a:cubicBezTo>
                    <a:pt x="70550" y="0"/>
                    <a:pt x="90899" y="20348"/>
                    <a:pt x="90899" y="45449"/>
                  </a:cubicBezTo>
                  <a:close/>
                </a:path>
              </a:pathLst>
            </a:custGeom>
            <a:solidFill>
              <a:srgbClr val="C5299B"/>
            </a:solidFill>
            <a:ln cap="flat" cmpd="sng" w="27725">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35" name="Google Shape;1535;p148"/>
            <p:cNvSpPr/>
            <p:nvPr/>
          </p:nvSpPr>
          <p:spPr>
            <a:xfrm>
              <a:off x="10595504" y="2795461"/>
              <a:ext cx="90898" cy="90898"/>
            </a:xfrm>
            <a:custGeom>
              <a:rect b="b" l="l" r="r" t="t"/>
              <a:pathLst>
                <a:path extrusionOk="0" h="90898" w="90898">
                  <a:moveTo>
                    <a:pt x="90899" y="45449"/>
                  </a:moveTo>
                  <a:cubicBezTo>
                    <a:pt x="90899" y="70550"/>
                    <a:pt x="70550" y="90899"/>
                    <a:pt x="45449" y="90899"/>
                  </a:cubicBezTo>
                  <a:cubicBezTo>
                    <a:pt x="20348" y="90899"/>
                    <a:pt x="0" y="70550"/>
                    <a:pt x="0" y="45449"/>
                  </a:cubicBezTo>
                  <a:cubicBezTo>
                    <a:pt x="0" y="20348"/>
                    <a:pt x="20348" y="0"/>
                    <a:pt x="45449" y="0"/>
                  </a:cubicBezTo>
                  <a:cubicBezTo>
                    <a:pt x="70550" y="0"/>
                    <a:pt x="90899" y="20348"/>
                    <a:pt x="90899" y="45449"/>
                  </a:cubicBezTo>
                  <a:close/>
                </a:path>
              </a:pathLst>
            </a:custGeom>
            <a:solidFill>
              <a:srgbClr val="253746"/>
            </a:solidFill>
            <a:ln cap="flat" cmpd="sng" w="95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36" name="Google Shape;1536;p148"/>
            <p:cNvSpPr/>
            <p:nvPr/>
          </p:nvSpPr>
          <p:spPr>
            <a:xfrm>
              <a:off x="10736230" y="2795461"/>
              <a:ext cx="90898" cy="90898"/>
            </a:xfrm>
            <a:custGeom>
              <a:rect b="b" l="l" r="r" t="t"/>
              <a:pathLst>
                <a:path extrusionOk="0" h="90898" w="90898">
                  <a:moveTo>
                    <a:pt x="90899" y="45449"/>
                  </a:moveTo>
                  <a:cubicBezTo>
                    <a:pt x="90899" y="70550"/>
                    <a:pt x="70550" y="90899"/>
                    <a:pt x="45449" y="90899"/>
                  </a:cubicBezTo>
                  <a:cubicBezTo>
                    <a:pt x="20348" y="90899"/>
                    <a:pt x="0" y="70550"/>
                    <a:pt x="0" y="45449"/>
                  </a:cubicBezTo>
                  <a:cubicBezTo>
                    <a:pt x="0" y="20348"/>
                    <a:pt x="20348" y="0"/>
                    <a:pt x="45449" y="0"/>
                  </a:cubicBezTo>
                  <a:cubicBezTo>
                    <a:pt x="70550" y="0"/>
                    <a:pt x="90899" y="20348"/>
                    <a:pt x="90899" y="45449"/>
                  </a:cubicBezTo>
                  <a:close/>
                </a:path>
              </a:pathLst>
            </a:custGeom>
            <a:solidFill>
              <a:srgbClr val="253746"/>
            </a:solidFill>
            <a:ln cap="flat" cmpd="sng" w="95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37" name="Google Shape;1537;p148"/>
            <p:cNvSpPr/>
            <p:nvPr/>
          </p:nvSpPr>
          <p:spPr>
            <a:xfrm>
              <a:off x="10876956" y="2795461"/>
              <a:ext cx="90898" cy="90898"/>
            </a:xfrm>
            <a:custGeom>
              <a:rect b="b" l="l" r="r" t="t"/>
              <a:pathLst>
                <a:path extrusionOk="0" h="90898" w="90898">
                  <a:moveTo>
                    <a:pt x="90899" y="45449"/>
                  </a:moveTo>
                  <a:cubicBezTo>
                    <a:pt x="90899" y="70550"/>
                    <a:pt x="70550" y="90899"/>
                    <a:pt x="45449" y="90899"/>
                  </a:cubicBezTo>
                  <a:cubicBezTo>
                    <a:pt x="20348" y="90899"/>
                    <a:pt x="0" y="70550"/>
                    <a:pt x="0" y="45449"/>
                  </a:cubicBezTo>
                  <a:cubicBezTo>
                    <a:pt x="0" y="20348"/>
                    <a:pt x="20348" y="0"/>
                    <a:pt x="45449" y="0"/>
                  </a:cubicBezTo>
                  <a:cubicBezTo>
                    <a:pt x="70550" y="0"/>
                    <a:pt x="90899" y="20348"/>
                    <a:pt x="90899" y="45449"/>
                  </a:cubicBezTo>
                  <a:close/>
                </a:path>
              </a:pathLst>
            </a:custGeom>
            <a:solidFill>
              <a:srgbClr val="00A7B5"/>
            </a:solidFill>
            <a:ln cap="flat" cmpd="sng" w="277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38" name="Google Shape;1538;p148"/>
            <p:cNvSpPr/>
            <p:nvPr/>
          </p:nvSpPr>
          <p:spPr>
            <a:xfrm>
              <a:off x="11017682" y="2795461"/>
              <a:ext cx="90898" cy="90898"/>
            </a:xfrm>
            <a:custGeom>
              <a:rect b="b" l="l" r="r" t="t"/>
              <a:pathLst>
                <a:path extrusionOk="0" h="90898" w="90898">
                  <a:moveTo>
                    <a:pt x="90899" y="45449"/>
                  </a:moveTo>
                  <a:cubicBezTo>
                    <a:pt x="90899" y="70550"/>
                    <a:pt x="70550" y="90899"/>
                    <a:pt x="45449" y="90899"/>
                  </a:cubicBezTo>
                  <a:cubicBezTo>
                    <a:pt x="20348" y="90899"/>
                    <a:pt x="0" y="70550"/>
                    <a:pt x="0" y="45449"/>
                  </a:cubicBezTo>
                  <a:cubicBezTo>
                    <a:pt x="0" y="20348"/>
                    <a:pt x="20348" y="0"/>
                    <a:pt x="45449" y="0"/>
                  </a:cubicBezTo>
                  <a:cubicBezTo>
                    <a:pt x="70550" y="0"/>
                    <a:pt x="90899" y="20348"/>
                    <a:pt x="90899" y="45449"/>
                  </a:cubicBezTo>
                  <a:close/>
                </a:path>
              </a:pathLst>
            </a:custGeom>
            <a:solidFill>
              <a:srgbClr val="253746"/>
            </a:solidFill>
            <a:ln cap="flat" cmpd="sng" w="95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39" name="Google Shape;1539;p148"/>
            <p:cNvSpPr/>
            <p:nvPr/>
          </p:nvSpPr>
          <p:spPr>
            <a:xfrm>
              <a:off x="10454795" y="2935579"/>
              <a:ext cx="90898" cy="90898"/>
            </a:xfrm>
            <a:custGeom>
              <a:rect b="b" l="l" r="r" t="t"/>
              <a:pathLst>
                <a:path extrusionOk="0" h="90898" w="90898">
                  <a:moveTo>
                    <a:pt x="90899" y="45449"/>
                  </a:moveTo>
                  <a:cubicBezTo>
                    <a:pt x="90899" y="70550"/>
                    <a:pt x="70550" y="90899"/>
                    <a:pt x="45449" y="90899"/>
                  </a:cubicBezTo>
                  <a:cubicBezTo>
                    <a:pt x="20348" y="90899"/>
                    <a:pt x="0" y="70550"/>
                    <a:pt x="0" y="45449"/>
                  </a:cubicBezTo>
                  <a:cubicBezTo>
                    <a:pt x="0" y="20348"/>
                    <a:pt x="20348" y="0"/>
                    <a:pt x="45449" y="0"/>
                  </a:cubicBezTo>
                  <a:cubicBezTo>
                    <a:pt x="70550" y="0"/>
                    <a:pt x="90899" y="20348"/>
                    <a:pt x="90899" y="45449"/>
                  </a:cubicBezTo>
                  <a:close/>
                </a:path>
              </a:pathLst>
            </a:custGeom>
            <a:solidFill>
              <a:srgbClr val="253746"/>
            </a:solidFill>
            <a:ln cap="flat" cmpd="sng" w="95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40" name="Google Shape;1540;p148"/>
            <p:cNvSpPr/>
            <p:nvPr/>
          </p:nvSpPr>
          <p:spPr>
            <a:xfrm>
              <a:off x="10595504" y="2935579"/>
              <a:ext cx="90898" cy="90898"/>
            </a:xfrm>
            <a:custGeom>
              <a:rect b="b" l="l" r="r" t="t"/>
              <a:pathLst>
                <a:path extrusionOk="0" h="90898" w="90898">
                  <a:moveTo>
                    <a:pt x="90899" y="45449"/>
                  </a:moveTo>
                  <a:cubicBezTo>
                    <a:pt x="90899" y="70550"/>
                    <a:pt x="70550" y="90899"/>
                    <a:pt x="45449" y="90899"/>
                  </a:cubicBezTo>
                  <a:cubicBezTo>
                    <a:pt x="20348" y="90899"/>
                    <a:pt x="0" y="70550"/>
                    <a:pt x="0" y="45449"/>
                  </a:cubicBezTo>
                  <a:cubicBezTo>
                    <a:pt x="0" y="20348"/>
                    <a:pt x="20348" y="0"/>
                    <a:pt x="45449" y="0"/>
                  </a:cubicBezTo>
                  <a:cubicBezTo>
                    <a:pt x="70550" y="0"/>
                    <a:pt x="90899" y="20348"/>
                    <a:pt x="90899" y="45449"/>
                  </a:cubicBezTo>
                  <a:close/>
                </a:path>
              </a:pathLst>
            </a:custGeom>
            <a:solidFill>
              <a:srgbClr val="253746"/>
            </a:solidFill>
            <a:ln cap="flat" cmpd="sng" w="95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41" name="Google Shape;1541;p148"/>
            <p:cNvSpPr/>
            <p:nvPr/>
          </p:nvSpPr>
          <p:spPr>
            <a:xfrm>
              <a:off x="10876956" y="2935579"/>
              <a:ext cx="90898" cy="90898"/>
            </a:xfrm>
            <a:custGeom>
              <a:rect b="b" l="l" r="r" t="t"/>
              <a:pathLst>
                <a:path extrusionOk="0" h="90898" w="90898">
                  <a:moveTo>
                    <a:pt x="90899" y="45449"/>
                  </a:moveTo>
                  <a:cubicBezTo>
                    <a:pt x="90899" y="70550"/>
                    <a:pt x="70550" y="90899"/>
                    <a:pt x="45449" y="90899"/>
                  </a:cubicBezTo>
                  <a:cubicBezTo>
                    <a:pt x="20348" y="90899"/>
                    <a:pt x="0" y="70550"/>
                    <a:pt x="0" y="45449"/>
                  </a:cubicBezTo>
                  <a:cubicBezTo>
                    <a:pt x="0" y="20348"/>
                    <a:pt x="20348" y="0"/>
                    <a:pt x="45449" y="0"/>
                  </a:cubicBezTo>
                  <a:cubicBezTo>
                    <a:pt x="70550" y="0"/>
                    <a:pt x="90899" y="20348"/>
                    <a:pt x="90899" y="45449"/>
                  </a:cubicBezTo>
                  <a:close/>
                </a:path>
              </a:pathLst>
            </a:custGeom>
            <a:solidFill>
              <a:srgbClr val="253746"/>
            </a:solidFill>
            <a:ln cap="flat" cmpd="sng" w="95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42" name="Google Shape;1542;p148"/>
            <p:cNvSpPr/>
            <p:nvPr/>
          </p:nvSpPr>
          <p:spPr>
            <a:xfrm>
              <a:off x="11017682" y="2935579"/>
              <a:ext cx="90898" cy="90898"/>
            </a:xfrm>
            <a:custGeom>
              <a:rect b="b" l="l" r="r" t="t"/>
              <a:pathLst>
                <a:path extrusionOk="0" h="90898" w="90898">
                  <a:moveTo>
                    <a:pt x="90899" y="45449"/>
                  </a:moveTo>
                  <a:cubicBezTo>
                    <a:pt x="90899" y="70550"/>
                    <a:pt x="70550" y="90899"/>
                    <a:pt x="45449" y="90899"/>
                  </a:cubicBezTo>
                  <a:cubicBezTo>
                    <a:pt x="20348" y="90899"/>
                    <a:pt x="0" y="70550"/>
                    <a:pt x="0" y="45449"/>
                  </a:cubicBezTo>
                  <a:cubicBezTo>
                    <a:pt x="0" y="20348"/>
                    <a:pt x="20348" y="0"/>
                    <a:pt x="45449" y="0"/>
                  </a:cubicBezTo>
                  <a:cubicBezTo>
                    <a:pt x="70550" y="0"/>
                    <a:pt x="90899" y="20348"/>
                    <a:pt x="90899" y="45449"/>
                  </a:cubicBezTo>
                  <a:close/>
                </a:path>
              </a:pathLst>
            </a:custGeom>
            <a:solidFill>
              <a:srgbClr val="253746"/>
            </a:solidFill>
            <a:ln cap="flat" cmpd="sng" w="95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43" name="Google Shape;1543;p148"/>
            <p:cNvSpPr/>
            <p:nvPr/>
          </p:nvSpPr>
          <p:spPr>
            <a:xfrm>
              <a:off x="11017682" y="3075680"/>
              <a:ext cx="90898" cy="90898"/>
            </a:xfrm>
            <a:custGeom>
              <a:rect b="b" l="l" r="r" t="t"/>
              <a:pathLst>
                <a:path extrusionOk="0" h="90898" w="90898">
                  <a:moveTo>
                    <a:pt x="90899" y="45449"/>
                  </a:moveTo>
                  <a:cubicBezTo>
                    <a:pt x="90899" y="70550"/>
                    <a:pt x="70550" y="90899"/>
                    <a:pt x="45449" y="90899"/>
                  </a:cubicBezTo>
                  <a:cubicBezTo>
                    <a:pt x="20348" y="90899"/>
                    <a:pt x="0" y="70550"/>
                    <a:pt x="0" y="45449"/>
                  </a:cubicBezTo>
                  <a:cubicBezTo>
                    <a:pt x="0" y="20348"/>
                    <a:pt x="20348" y="0"/>
                    <a:pt x="45449" y="0"/>
                  </a:cubicBezTo>
                  <a:cubicBezTo>
                    <a:pt x="70550" y="0"/>
                    <a:pt x="90899" y="20348"/>
                    <a:pt x="90899" y="45449"/>
                  </a:cubicBezTo>
                  <a:close/>
                </a:path>
              </a:pathLst>
            </a:custGeom>
            <a:solidFill>
              <a:srgbClr val="253746"/>
            </a:solidFill>
            <a:ln cap="flat" cmpd="sng" w="95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44" name="Google Shape;1544;p148"/>
            <p:cNvSpPr/>
            <p:nvPr/>
          </p:nvSpPr>
          <p:spPr>
            <a:xfrm>
              <a:off x="10454795" y="3215781"/>
              <a:ext cx="90898" cy="90898"/>
            </a:xfrm>
            <a:custGeom>
              <a:rect b="b" l="l" r="r" t="t"/>
              <a:pathLst>
                <a:path extrusionOk="0" h="90898" w="90898">
                  <a:moveTo>
                    <a:pt x="90899" y="45449"/>
                  </a:moveTo>
                  <a:cubicBezTo>
                    <a:pt x="90899" y="70550"/>
                    <a:pt x="70550" y="90899"/>
                    <a:pt x="45449" y="90899"/>
                  </a:cubicBezTo>
                  <a:cubicBezTo>
                    <a:pt x="20348" y="90899"/>
                    <a:pt x="0" y="70550"/>
                    <a:pt x="0" y="45449"/>
                  </a:cubicBezTo>
                  <a:cubicBezTo>
                    <a:pt x="0" y="20348"/>
                    <a:pt x="20348" y="0"/>
                    <a:pt x="45449" y="0"/>
                  </a:cubicBezTo>
                  <a:cubicBezTo>
                    <a:pt x="70550" y="0"/>
                    <a:pt x="90899" y="20348"/>
                    <a:pt x="90899" y="45449"/>
                  </a:cubicBezTo>
                  <a:close/>
                </a:path>
              </a:pathLst>
            </a:custGeom>
            <a:solidFill>
              <a:srgbClr val="C5299B"/>
            </a:solidFill>
            <a:ln cap="flat" cmpd="sng" w="27725">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45" name="Google Shape;1545;p148"/>
            <p:cNvSpPr/>
            <p:nvPr/>
          </p:nvSpPr>
          <p:spPr>
            <a:xfrm>
              <a:off x="10595504" y="3215781"/>
              <a:ext cx="90898" cy="90898"/>
            </a:xfrm>
            <a:custGeom>
              <a:rect b="b" l="l" r="r" t="t"/>
              <a:pathLst>
                <a:path extrusionOk="0" h="90898" w="90898">
                  <a:moveTo>
                    <a:pt x="90899" y="45449"/>
                  </a:moveTo>
                  <a:cubicBezTo>
                    <a:pt x="90899" y="70550"/>
                    <a:pt x="70550" y="90899"/>
                    <a:pt x="45449" y="90899"/>
                  </a:cubicBezTo>
                  <a:cubicBezTo>
                    <a:pt x="20348" y="90899"/>
                    <a:pt x="0" y="70550"/>
                    <a:pt x="0" y="45449"/>
                  </a:cubicBezTo>
                  <a:cubicBezTo>
                    <a:pt x="0" y="20348"/>
                    <a:pt x="20348" y="0"/>
                    <a:pt x="45449" y="0"/>
                  </a:cubicBezTo>
                  <a:cubicBezTo>
                    <a:pt x="70550" y="0"/>
                    <a:pt x="90899" y="20348"/>
                    <a:pt x="90899" y="45449"/>
                  </a:cubicBezTo>
                  <a:close/>
                </a:path>
              </a:pathLst>
            </a:custGeom>
            <a:solidFill>
              <a:srgbClr val="253746"/>
            </a:solidFill>
            <a:ln cap="flat" cmpd="sng" w="95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46" name="Google Shape;1546;p148"/>
            <p:cNvSpPr/>
            <p:nvPr/>
          </p:nvSpPr>
          <p:spPr>
            <a:xfrm>
              <a:off x="10454795" y="3355899"/>
              <a:ext cx="90898" cy="90898"/>
            </a:xfrm>
            <a:custGeom>
              <a:rect b="b" l="l" r="r" t="t"/>
              <a:pathLst>
                <a:path extrusionOk="0" h="90898" w="90898">
                  <a:moveTo>
                    <a:pt x="90899" y="45449"/>
                  </a:moveTo>
                  <a:cubicBezTo>
                    <a:pt x="90899" y="70550"/>
                    <a:pt x="70550" y="90899"/>
                    <a:pt x="45449" y="90899"/>
                  </a:cubicBezTo>
                  <a:cubicBezTo>
                    <a:pt x="20348" y="90899"/>
                    <a:pt x="0" y="70550"/>
                    <a:pt x="0" y="45449"/>
                  </a:cubicBezTo>
                  <a:cubicBezTo>
                    <a:pt x="0" y="20348"/>
                    <a:pt x="20348" y="0"/>
                    <a:pt x="45449" y="0"/>
                  </a:cubicBezTo>
                  <a:cubicBezTo>
                    <a:pt x="70550" y="0"/>
                    <a:pt x="90899" y="20348"/>
                    <a:pt x="90899" y="45449"/>
                  </a:cubicBezTo>
                  <a:close/>
                </a:path>
              </a:pathLst>
            </a:custGeom>
            <a:solidFill>
              <a:srgbClr val="00A7B5"/>
            </a:solidFill>
            <a:ln cap="flat" cmpd="sng" w="277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47" name="Google Shape;1547;p148"/>
            <p:cNvSpPr/>
            <p:nvPr/>
          </p:nvSpPr>
          <p:spPr>
            <a:xfrm>
              <a:off x="10595504" y="3355899"/>
              <a:ext cx="90898" cy="90898"/>
            </a:xfrm>
            <a:custGeom>
              <a:rect b="b" l="l" r="r" t="t"/>
              <a:pathLst>
                <a:path extrusionOk="0" h="90898" w="90898">
                  <a:moveTo>
                    <a:pt x="90899" y="45449"/>
                  </a:moveTo>
                  <a:cubicBezTo>
                    <a:pt x="90899" y="70550"/>
                    <a:pt x="70550" y="90899"/>
                    <a:pt x="45449" y="90899"/>
                  </a:cubicBezTo>
                  <a:cubicBezTo>
                    <a:pt x="20348" y="90899"/>
                    <a:pt x="0" y="70550"/>
                    <a:pt x="0" y="45449"/>
                  </a:cubicBezTo>
                  <a:cubicBezTo>
                    <a:pt x="0" y="20348"/>
                    <a:pt x="20348" y="0"/>
                    <a:pt x="45449" y="0"/>
                  </a:cubicBezTo>
                  <a:cubicBezTo>
                    <a:pt x="70550" y="0"/>
                    <a:pt x="90899" y="20348"/>
                    <a:pt x="90899" y="45449"/>
                  </a:cubicBezTo>
                  <a:close/>
                </a:path>
              </a:pathLst>
            </a:custGeom>
            <a:solidFill>
              <a:srgbClr val="253746"/>
            </a:solidFill>
            <a:ln cap="flat" cmpd="sng" w="95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48" name="Google Shape;1548;p148"/>
            <p:cNvSpPr/>
            <p:nvPr/>
          </p:nvSpPr>
          <p:spPr>
            <a:xfrm>
              <a:off x="10736230" y="3355899"/>
              <a:ext cx="90898" cy="90898"/>
            </a:xfrm>
            <a:custGeom>
              <a:rect b="b" l="l" r="r" t="t"/>
              <a:pathLst>
                <a:path extrusionOk="0" h="90898" w="90898">
                  <a:moveTo>
                    <a:pt x="90899" y="45449"/>
                  </a:moveTo>
                  <a:cubicBezTo>
                    <a:pt x="90899" y="70550"/>
                    <a:pt x="70550" y="90899"/>
                    <a:pt x="45449" y="90899"/>
                  </a:cubicBezTo>
                  <a:cubicBezTo>
                    <a:pt x="20348" y="90899"/>
                    <a:pt x="0" y="70550"/>
                    <a:pt x="0" y="45449"/>
                  </a:cubicBezTo>
                  <a:cubicBezTo>
                    <a:pt x="0" y="20348"/>
                    <a:pt x="20348" y="0"/>
                    <a:pt x="45449" y="0"/>
                  </a:cubicBezTo>
                  <a:cubicBezTo>
                    <a:pt x="70550" y="0"/>
                    <a:pt x="90899" y="20348"/>
                    <a:pt x="90899" y="45449"/>
                  </a:cubicBezTo>
                  <a:close/>
                </a:path>
              </a:pathLst>
            </a:custGeom>
            <a:solidFill>
              <a:srgbClr val="C5299B"/>
            </a:solidFill>
            <a:ln cap="flat" cmpd="sng" w="27725">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49" name="Google Shape;1549;p148"/>
            <p:cNvSpPr/>
            <p:nvPr/>
          </p:nvSpPr>
          <p:spPr>
            <a:xfrm>
              <a:off x="10412369" y="2981029"/>
              <a:ext cx="502913" cy="280218"/>
            </a:xfrm>
            <a:custGeom>
              <a:rect b="b" l="l" r="r" t="t"/>
              <a:pathLst>
                <a:path extrusionOk="0" h="280218" w="502913">
                  <a:moveTo>
                    <a:pt x="362813" y="280219"/>
                  </a:moveTo>
                  <a:lnTo>
                    <a:pt x="362813" y="183100"/>
                  </a:lnTo>
                  <a:lnTo>
                    <a:pt x="0" y="183100"/>
                  </a:lnTo>
                  <a:lnTo>
                    <a:pt x="0" y="97101"/>
                  </a:lnTo>
                  <a:lnTo>
                    <a:pt x="362813" y="97101"/>
                  </a:lnTo>
                  <a:lnTo>
                    <a:pt x="362813" y="0"/>
                  </a:lnTo>
                  <a:lnTo>
                    <a:pt x="502914" y="140101"/>
                  </a:lnTo>
                  <a:lnTo>
                    <a:pt x="362813" y="280219"/>
                  </a:lnTo>
                  <a:close/>
                </a:path>
              </a:pathLst>
            </a:custGeom>
            <a:noFill/>
            <a:ln cap="flat" cmpd="sng" w="27725">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50" name="Google Shape;1550;p148"/>
            <p:cNvSpPr/>
            <p:nvPr/>
          </p:nvSpPr>
          <p:spPr>
            <a:xfrm>
              <a:off x="10866532" y="3192153"/>
              <a:ext cx="303169" cy="303169"/>
            </a:xfrm>
            <a:custGeom>
              <a:rect b="b" l="l" r="r" t="t"/>
              <a:pathLst>
                <a:path extrusionOk="0" h="303169" w="303169">
                  <a:moveTo>
                    <a:pt x="303169" y="151585"/>
                  </a:moveTo>
                  <a:cubicBezTo>
                    <a:pt x="303169" y="235303"/>
                    <a:pt x="235303" y="303169"/>
                    <a:pt x="151585" y="303169"/>
                  </a:cubicBezTo>
                  <a:cubicBezTo>
                    <a:pt x="67867" y="303169"/>
                    <a:pt x="0" y="235303"/>
                    <a:pt x="0" y="151585"/>
                  </a:cubicBezTo>
                  <a:cubicBezTo>
                    <a:pt x="0" y="67867"/>
                    <a:pt x="67867" y="0"/>
                    <a:pt x="151585" y="0"/>
                  </a:cubicBezTo>
                  <a:cubicBezTo>
                    <a:pt x="235303" y="0"/>
                    <a:pt x="303169" y="67867"/>
                    <a:pt x="303169" y="151585"/>
                  </a:cubicBezTo>
                  <a:close/>
                </a:path>
              </a:pathLst>
            </a:custGeom>
            <a:noFill/>
            <a:ln cap="flat" cmpd="sng" w="277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51" name="Google Shape;1551;p148"/>
            <p:cNvSpPr/>
            <p:nvPr/>
          </p:nvSpPr>
          <p:spPr>
            <a:xfrm>
              <a:off x="10935158" y="3286335"/>
              <a:ext cx="172780" cy="118435"/>
            </a:xfrm>
            <a:custGeom>
              <a:rect b="b" l="l" r="r" t="t"/>
              <a:pathLst>
                <a:path extrusionOk="0" h="118435" w="172780">
                  <a:moveTo>
                    <a:pt x="0" y="64109"/>
                  </a:moveTo>
                  <a:lnTo>
                    <a:pt x="54345" y="118436"/>
                  </a:lnTo>
                  <a:lnTo>
                    <a:pt x="172780" y="0"/>
                  </a:lnTo>
                </a:path>
              </a:pathLst>
            </a:custGeom>
            <a:noFill/>
            <a:ln cap="flat" cmpd="sng" w="27725">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grpSp>
        <p:nvGrpSpPr>
          <p:cNvPr id="1552" name="Google Shape;1552;p148"/>
          <p:cNvGrpSpPr/>
          <p:nvPr/>
        </p:nvGrpSpPr>
        <p:grpSpPr>
          <a:xfrm>
            <a:off x="1039381" y="2414790"/>
            <a:ext cx="352228" cy="350643"/>
            <a:chOff x="808723" y="2937499"/>
            <a:chExt cx="516161" cy="527997"/>
          </a:xfrm>
        </p:grpSpPr>
        <p:sp>
          <p:nvSpPr>
            <p:cNvPr id="1553" name="Google Shape;1553;p148"/>
            <p:cNvSpPr/>
            <p:nvPr/>
          </p:nvSpPr>
          <p:spPr>
            <a:xfrm>
              <a:off x="808723" y="2937499"/>
              <a:ext cx="71762" cy="71762"/>
            </a:xfrm>
            <a:custGeom>
              <a:rect b="b" l="l" r="r" t="t"/>
              <a:pathLst>
                <a:path extrusionOk="0" h="71762" w="71762">
                  <a:moveTo>
                    <a:pt x="71762" y="35881"/>
                  </a:moveTo>
                  <a:cubicBezTo>
                    <a:pt x="71762" y="55698"/>
                    <a:pt x="55698" y="71762"/>
                    <a:pt x="35881" y="71762"/>
                  </a:cubicBezTo>
                  <a:cubicBezTo>
                    <a:pt x="16064" y="71762"/>
                    <a:pt x="0" y="55698"/>
                    <a:pt x="0" y="35881"/>
                  </a:cubicBezTo>
                  <a:cubicBezTo>
                    <a:pt x="0" y="16064"/>
                    <a:pt x="16064" y="0"/>
                    <a:pt x="35881" y="0"/>
                  </a:cubicBezTo>
                  <a:cubicBezTo>
                    <a:pt x="55698" y="0"/>
                    <a:pt x="71762" y="16064"/>
                    <a:pt x="71762" y="35881"/>
                  </a:cubicBezTo>
                  <a:close/>
                </a:path>
              </a:pathLst>
            </a:custGeom>
            <a:solidFill>
              <a:srgbClr val="C5299B"/>
            </a:solidFill>
            <a:ln cap="flat" cmpd="sng" w="21925">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54" name="Google Shape;1554;p148"/>
            <p:cNvSpPr/>
            <p:nvPr/>
          </p:nvSpPr>
          <p:spPr>
            <a:xfrm>
              <a:off x="919823" y="2937499"/>
              <a:ext cx="71762" cy="71762"/>
            </a:xfrm>
            <a:custGeom>
              <a:rect b="b" l="l" r="r" t="t"/>
              <a:pathLst>
                <a:path extrusionOk="0" h="71762" w="71762">
                  <a:moveTo>
                    <a:pt x="71762" y="35881"/>
                  </a:moveTo>
                  <a:cubicBezTo>
                    <a:pt x="71762" y="55698"/>
                    <a:pt x="55698" y="71762"/>
                    <a:pt x="35881" y="71762"/>
                  </a:cubicBezTo>
                  <a:cubicBezTo>
                    <a:pt x="16064" y="71762"/>
                    <a:pt x="0" y="55698"/>
                    <a:pt x="0" y="35881"/>
                  </a:cubicBezTo>
                  <a:cubicBezTo>
                    <a:pt x="0" y="16064"/>
                    <a:pt x="16064" y="0"/>
                    <a:pt x="35881" y="0"/>
                  </a:cubicBezTo>
                  <a:cubicBezTo>
                    <a:pt x="55698" y="0"/>
                    <a:pt x="71762" y="16064"/>
                    <a:pt x="71762" y="35881"/>
                  </a:cubicBezTo>
                  <a:close/>
                </a:path>
              </a:pathLst>
            </a:custGeom>
            <a:solidFill>
              <a:srgbClr val="253746"/>
            </a:solidFill>
            <a:ln cap="flat" cmpd="sng" w="95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55" name="Google Shape;1555;p148"/>
            <p:cNvSpPr/>
            <p:nvPr/>
          </p:nvSpPr>
          <p:spPr>
            <a:xfrm>
              <a:off x="1030922" y="2937499"/>
              <a:ext cx="71762" cy="71762"/>
            </a:xfrm>
            <a:custGeom>
              <a:rect b="b" l="l" r="r" t="t"/>
              <a:pathLst>
                <a:path extrusionOk="0" h="71762" w="71762">
                  <a:moveTo>
                    <a:pt x="71762" y="35881"/>
                  </a:moveTo>
                  <a:cubicBezTo>
                    <a:pt x="71762" y="55698"/>
                    <a:pt x="55698" y="71762"/>
                    <a:pt x="35881" y="71762"/>
                  </a:cubicBezTo>
                  <a:cubicBezTo>
                    <a:pt x="16064" y="71762"/>
                    <a:pt x="0" y="55698"/>
                    <a:pt x="0" y="35881"/>
                  </a:cubicBezTo>
                  <a:cubicBezTo>
                    <a:pt x="0" y="16064"/>
                    <a:pt x="16064" y="0"/>
                    <a:pt x="35881" y="0"/>
                  </a:cubicBezTo>
                  <a:cubicBezTo>
                    <a:pt x="55698" y="0"/>
                    <a:pt x="71762" y="16064"/>
                    <a:pt x="71762" y="35881"/>
                  </a:cubicBezTo>
                  <a:close/>
                </a:path>
              </a:pathLst>
            </a:custGeom>
            <a:solidFill>
              <a:srgbClr val="253746"/>
            </a:solidFill>
            <a:ln cap="flat" cmpd="sng" w="95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56" name="Google Shape;1556;p148"/>
            <p:cNvSpPr/>
            <p:nvPr/>
          </p:nvSpPr>
          <p:spPr>
            <a:xfrm>
              <a:off x="1142022" y="2937499"/>
              <a:ext cx="71762" cy="71762"/>
            </a:xfrm>
            <a:custGeom>
              <a:rect b="b" l="l" r="r" t="t"/>
              <a:pathLst>
                <a:path extrusionOk="0" h="71762" w="71762">
                  <a:moveTo>
                    <a:pt x="71762" y="35881"/>
                  </a:moveTo>
                  <a:cubicBezTo>
                    <a:pt x="71762" y="55698"/>
                    <a:pt x="55698" y="71762"/>
                    <a:pt x="35881" y="71762"/>
                  </a:cubicBezTo>
                  <a:cubicBezTo>
                    <a:pt x="16065" y="71762"/>
                    <a:pt x="0" y="55698"/>
                    <a:pt x="0" y="35881"/>
                  </a:cubicBezTo>
                  <a:cubicBezTo>
                    <a:pt x="0" y="16064"/>
                    <a:pt x="16064" y="0"/>
                    <a:pt x="35881" y="0"/>
                  </a:cubicBezTo>
                  <a:cubicBezTo>
                    <a:pt x="55698" y="0"/>
                    <a:pt x="71762" y="16064"/>
                    <a:pt x="71762" y="35881"/>
                  </a:cubicBezTo>
                  <a:close/>
                </a:path>
              </a:pathLst>
            </a:custGeom>
            <a:solidFill>
              <a:srgbClr val="253746"/>
            </a:solidFill>
            <a:ln cap="flat" cmpd="sng" w="95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57" name="Google Shape;1557;p148"/>
            <p:cNvSpPr/>
            <p:nvPr/>
          </p:nvSpPr>
          <p:spPr>
            <a:xfrm>
              <a:off x="1253122" y="2937499"/>
              <a:ext cx="71762" cy="71762"/>
            </a:xfrm>
            <a:custGeom>
              <a:rect b="b" l="l" r="r" t="t"/>
              <a:pathLst>
                <a:path extrusionOk="0" h="71762" w="71762">
                  <a:moveTo>
                    <a:pt x="71762" y="35881"/>
                  </a:moveTo>
                  <a:cubicBezTo>
                    <a:pt x="71762" y="55698"/>
                    <a:pt x="55698" y="71762"/>
                    <a:pt x="35881" y="71762"/>
                  </a:cubicBezTo>
                  <a:cubicBezTo>
                    <a:pt x="16065" y="71762"/>
                    <a:pt x="0" y="55698"/>
                    <a:pt x="0" y="35881"/>
                  </a:cubicBezTo>
                  <a:cubicBezTo>
                    <a:pt x="0" y="16064"/>
                    <a:pt x="16064" y="0"/>
                    <a:pt x="35881" y="0"/>
                  </a:cubicBezTo>
                  <a:cubicBezTo>
                    <a:pt x="55698" y="0"/>
                    <a:pt x="71762" y="16064"/>
                    <a:pt x="71762" y="35881"/>
                  </a:cubicBezTo>
                  <a:close/>
                </a:path>
              </a:pathLst>
            </a:custGeom>
            <a:solidFill>
              <a:srgbClr val="253746"/>
            </a:solidFill>
            <a:ln cap="flat" cmpd="sng" w="95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58" name="Google Shape;1558;p148"/>
            <p:cNvSpPr/>
            <p:nvPr/>
          </p:nvSpPr>
          <p:spPr>
            <a:xfrm>
              <a:off x="808723" y="3048105"/>
              <a:ext cx="71762" cy="71762"/>
            </a:xfrm>
            <a:custGeom>
              <a:rect b="b" l="l" r="r" t="t"/>
              <a:pathLst>
                <a:path extrusionOk="0" h="71762" w="71762">
                  <a:moveTo>
                    <a:pt x="71762" y="35881"/>
                  </a:moveTo>
                  <a:cubicBezTo>
                    <a:pt x="71762" y="55698"/>
                    <a:pt x="55698" y="71762"/>
                    <a:pt x="35881" y="71762"/>
                  </a:cubicBezTo>
                  <a:cubicBezTo>
                    <a:pt x="16064" y="71762"/>
                    <a:pt x="0" y="55698"/>
                    <a:pt x="0" y="35881"/>
                  </a:cubicBezTo>
                  <a:cubicBezTo>
                    <a:pt x="0" y="16064"/>
                    <a:pt x="16064" y="0"/>
                    <a:pt x="35881" y="0"/>
                  </a:cubicBezTo>
                  <a:cubicBezTo>
                    <a:pt x="55698" y="0"/>
                    <a:pt x="71762" y="16064"/>
                    <a:pt x="71762" y="35881"/>
                  </a:cubicBezTo>
                  <a:close/>
                </a:path>
              </a:pathLst>
            </a:custGeom>
            <a:solidFill>
              <a:srgbClr val="253746"/>
            </a:solidFill>
            <a:ln cap="flat" cmpd="sng" w="95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59" name="Google Shape;1559;p148"/>
            <p:cNvSpPr/>
            <p:nvPr/>
          </p:nvSpPr>
          <p:spPr>
            <a:xfrm>
              <a:off x="919823" y="3048105"/>
              <a:ext cx="71762" cy="71762"/>
            </a:xfrm>
            <a:custGeom>
              <a:rect b="b" l="l" r="r" t="t"/>
              <a:pathLst>
                <a:path extrusionOk="0" h="71762" w="71762">
                  <a:moveTo>
                    <a:pt x="71762" y="35881"/>
                  </a:moveTo>
                  <a:cubicBezTo>
                    <a:pt x="71762" y="55698"/>
                    <a:pt x="55698" y="71762"/>
                    <a:pt x="35881" y="71762"/>
                  </a:cubicBezTo>
                  <a:cubicBezTo>
                    <a:pt x="16064" y="71762"/>
                    <a:pt x="0" y="55698"/>
                    <a:pt x="0" y="35881"/>
                  </a:cubicBezTo>
                  <a:cubicBezTo>
                    <a:pt x="0" y="16064"/>
                    <a:pt x="16064" y="0"/>
                    <a:pt x="35881" y="0"/>
                  </a:cubicBezTo>
                  <a:cubicBezTo>
                    <a:pt x="55698" y="0"/>
                    <a:pt x="71762" y="16064"/>
                    <a:pt x="71762" y="35881"/>
                  </a:cubicBezTo>
                  <a:close/>
                </a:path>
              </a:pathLst>
            </a:custGeom>
            <a:solidFill>
              <a:srgbClr val="253746"/>
            </a:solidFill>
            <a:ln cap="flat" cmpd="sng" w="95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60" name="Google Shape;1560;p148"/>
            <p:cNvSpPr/>
            <p:nvPr/>
          </p:nvSpPr>
          <p:spPr>
            <a:xfrm>
              <a:off x="1030922" y="3048105"/>
              <a:ext cx="71762" cy="71762"/>
            </a:xfrm>
            <a:custGeom>
              <a:rect b="b" l="l" r="r" t="t"/>
              <a:pathLst>
                <a:path extrusionOk="0" h="71762" w="71762">
                  <a:moveTo>
                    <a:pt x="71762" y="35881"/>
                  </a:moveTo>
                  <a:cubicBezTo>
                    <a:pt x="71762" y="55698"/>
                    <a:pt x="55698" y="71762"/>
                    <a:pt x="35881" y="71762"/>
                  </a:cubicBezTo>
                  <a:cubicBezTo>
                    <a:pt x="16064" y="71762"/>
                    <a:pt x="0" y="55698"/>
                    <a:pt x="0" y="35881"/>
                  </a:cubicBezTo>
                  <a:cubicBezTo>
                    <a:pt x="0" y="16064"/>
                    <a:pt x="16064" y="0"/>
                    <a:pt x="35881" y="0"/>
                  </a:cubicBezTo>
                  <a:cubicBezTo>
                    <a:pt x="55698" y="0"/>
                    <a:pt x="71762" y="16064"/>
                    <a:pt x="71762" y="35881"/>
                  </a:cubicBezTo>
                  <a:close/>
                </a:path>
              </a:pathLst>
            </a:custGeom>
            <a:solidFill>
              <a:srgbClr val="00A7B5"/>
            </a:solidFill>
            <a:ln cap="flat" cmpd="sng" w="219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61" name="Google Shape;1561;p148"/>
            <p:cNvSpPr/>
            <p:nvPr/>
          </p:nvSpPr>
          <p:spPr>
            <a:xfrm>
              <a:off x="1142022" y="3048105"/>
              <a:ext cx="71762" cy="71762"/>
            </a:xfrm>
            <a:custGeom>
              <a:rect b="b" l="l" r="r" t="t"/>
              <a:pathLst>
                <a:path extrusionOk="0" h="71762" w="71762">
                  <a:moveTo>
                    <a:pt x="71762" y="35881"/>
                  </a:moveTo>
                  <a:cubicBezTo>
                    <a:pt x="71762" y="55698"/>
                    <a:pt x="55698" y="71762"/>
                    <a:pt x="35881" y="71762"/>
                  </a:cubicBezTo>
                  <a:cubicBezTo>
                    <a:pt x="16065" y="71762"/>
                    <a:pt x="0" y="55698"/>
                    <a:pt x="0" y="35881"/>
                  </a:cubicBezTo>
                  <a:cubicBezTo>
                    <a:pt x="0" y="16064"/>
                    <a:pt x="16064" y="0"/>
                    <a:pt x="35881" y="0"/>
                  </a:cubicBezTo>
                  <a:cubicBezTo>
                    <a:pt x="55698" y="0"/>
                    <a:pt x="71762" y="16064"/>
                    <a:pt x="71762" y="35881"/>
                  </a:cubicBezTo>
                  <a:close/>
                </a:path>
              </a:pathLst>
            </a:custGeom>
            <a:solidFill>
              <a:srgbClr val="253746"/>
            </a:solidFill>
            <a:ln cap="flat" cmpd="sng" w="95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62" name="Google Shape;1562;p148"/>
            <p:cNvSpPr/>
            <p:nvPr/>
          </p:nvSpPr>
          <p:spPr>
            <a:xfrm>
              <a:off x="1253122" y="3048105"/>
              <a:ext cx="71762" cy="71762"/>
            </a:xfrm>
            <a:custGeom>
              <a:rect b="b" l="l" r="r" t="t"/>
              <a:pathLst>
                <a:path extrusionOk="0" h="71762" w="71762">
                  <a:moveTo>
                    <a:pt x="71762" y="35881"/>
                  </a:moveTo>
                  <a:cubicBezTo>
                    <a:pt x="71762" y="55698"/>
                    <a:pt x="55698" y="71762"/>
                    <a:pt x="35881" y="71762"/>
                  </a:cubicBezTo>
                  <a:cubicBezTo>
                    <a:pt x="16065" y="71762"/>
                    <a:pt x="0" y="55698"/>
                    <a:pt x="0" y="35881"/>
                  </a:cubicBezTo>
                  <a:cubicBezTo>
                    <a:pt x="0" y="16064"/>
                    <a:pt x="16064" y="0"/>
                    <a:pt x="35881" y="0"/>
                  </a:cubicBezTo>
                  <a:cubicBezTo>
                    <a:pt x="55698" y="0"/>
                    <a:pt x="71762" y="16064"/>
                    <a:pt x="71762" y="35881"/>
                  </a:cubicBezTo>
                  <a:close/>
                </a:path>
              </a:pathLst>
            </a:custGeom>
            <a:solidFill>
              <a:srgbClr val="253746"/>
            </a:solidFill>
            <a:ln cap="flat" cmpd="sng" w="95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63" name="Google Shape;1563;p148"/>
            <p:cNvSpPr/>
            <p:nvPr/>
          </p:nvSpPr>
          <p:spPr>
            <a:xfrm>
              <a:off x="1253122" y="3159890"/>
              <a:ext cx="71762" cy="71762"/>
            </a:xfrm>
            <a:custGeom>
              <a:rect b="b" l="l" r="r" t="t"/>
              <a:pathLst>
                <a:path extrusionOk="0" h="71762" w="71762">
                  <a:moveTo>
                    <a:pt x="71762" y="35881"/>
                  </a:moveTo>
                  <a:cubicBezTo>
                    <a:pt x="71762" y="55698"/>
                    <a:pt x="55698" y="71762"/>
                    <a:pt x="35881" y="71762"/>
                  </a:cubicBezTo>
                  <a:cubicBezTo>
                    <a:pt x="16065" y="71762"/>
                    <a:pt x="0" y="55698"/>
                    <a:pt x="0" y="35881"/>
                  </a:cubicBezTo>
                  <a:cubicBezTo>
                    <a:pt x="0" y="16064"/>
                    <a:pt x="16064" y="0"/>
                    <a:pt x="35881" y="0"/>
                  </a:cubicBezTo>
                  <a:cubicBezTo>
                    <a:pt x="55698" y="0"/>
                    <a:pt x="71762" y="16064"/>
                    <a:pt x="71762" y="35881"/>
                  </a:cubicBezTo>
                  <a:close/>
                </a:path>
              </a:pathLst>
            </a:custGeom>
            <a:solidFill>
              <a:srgbClr val="253746"/>
            </a:solidFill>
            <a:ln cap="flat" cmpd="sng" w="95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64" name="Google Shape;1564;p148"/>
            <p:cNvSpPr/>
            <p:nvPr/>
          </p:nvSpPr>
          <p:spPr>
            <a:xfrm>
              <a:off x="1253122" y="3269330"/>
              <a:ext cx="71762" cy="71762"/>
            </a:xfrm>
            <a:custGeom>
              <a:rect b="b" l="l" r="r" t="t"/>
              <a:pathLst>
                <a:path extrusionOk="0" h="71762" w="71762">
                  <a:moveTo>
                    <a:pt x="71762" y="35881"/>
                  </a:moveTo>
                  <a:cubicBezTo>
                    <a:pt x="71762" y="55698"/>
                    <a:pt x="55698" y="71762"/>
                    <a:pt x="35881" y="71762"/>
                  </a:cubicBezTo>
                  <a:cubicBezTo>
                    <a:pt x="16065" y="71762"/>
                    <a:pt x="0" y="55698"/>
                    <a:pt x="0" y="35881"/>
                  </a:cubicBezTo>
                  <a:cubicBezTo>
                    <a:pt x="0" y="16065"/>
                    <a:pt x="16064" y="0"/>
                    <a:pt x="35881" y="0"/>
                  </a:cubicBezTo>
                  <a:cubicBezTo>
                    <a:pt x="55698" y="0"/>
                    <a:pt x="71762" y="16064"/>
                    <a:pt x="71762" y="35881"/>
                  </a:cubicBezTo>
                  <a:close/>
                </a:path>
              </a:pathLst>
            </a:custGeom>
            <a:solidFill>
              <a:srgbClr val="253746"/>
            </a:solidFill>
            <a:ln cap="flat" cmpd="sng" w="95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65" name="Google Shape;1565;p148"/>
            <p:cNvSpPr/>
            <p:nvPr/>
          </p:nvSpPr>
          <p:spPr>
            <a:xfrm>
              <a:off x="808723" y="3158710"/>
              <a:ext cx="71762" cy="71762"/>
            </a:xfrm>
            <a:custGeom>
              <a:rect b="b" l="l" r="r" t="t"/>
              <a:pathLst>
                <a:path extrusionOk="0" h="71762" w="71762">
                  <a:moveTo>
                    <a:pt x="71762" y="35881"/>
                  </a:moveTo>
                  <a:cubicBezTo>
                    <a:pt x="71762" y="55698"/>
                    <a:pt x="55698" y="71762"/>
                    <a:pt x="35881" y="71762"/>
                  </a:cubicBezTo>
                  <a:cubicBezTo>
                    <a:pt x="16064" y="71762"/>
                    <a:pt x="0" y="55698"/>
                    <a:pt x="0" y="35881"/>
                  </a:cubicBezTo>
                  <a:cubicBezTo>
                    <a:pt x="0" y="16064"/>
                    <a:pt x="16064" y="0"/>
                    <a:pt x="35881" y="0"/>
                  </a:cubicBezTo>
                  <a:cubicBezTo>
                    <a:pt x="55698" y="0"/>
                    <a:pt x="71762" y="16064"/>
                    <a:pt x="71762" y="35881"/>
                  </a:cubicBezTo>
                  <a:close/>
                </a:path>
              </a:pathLst>
            </a:custGeom>
            <a:solidFill>
              <a:srgbClr val="253746"/>
            </a:solidFill>
            <a:ln cap="flat" cmpd="sng" w="95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66" name="Google Shape;1566;p148"/>
            <p:cNvSpPr/>
            <p:nvPr/>
          </p:nvSpPr>
          <p:spPr>
            <a:xfrm>
              <a:off x="919823" y="3158710"/>
              <a:ext cx="71762" cy="71762"/>
            </a:xfrm>
            <a:custGeom>
              <a:rect b="b" l="l" r="r" t="t"/>
              <a:pathLst>
                <a:path extrusionOk="0" h="71762" w="71762">
                  <a:moveTo>
                    <a:pt x="71762" y="35881"/>
                  </a:moveTo>
                  <a:cubicBezTo>
                    <a:pt x="71762" y="55698"/>
                    <a:pt x="55698" y="71762"/>
                    <a:pt x="35881" y="71762"/>
                  </a:cubicBezTo>
                  <a:cubicBezTo>
                    <a:pt x="16064" y="71762"/>
                    <a:pt x="0" y="55698"/>
                    <a:pt x="0" y="35881"/>
                  </a:cubicBezTo>
                  <a:cubicBezTo>
                    <a:pt x="0" y="16064"/>
                    <a:pt x="16064" y="0"/>
                    <a:pt x="35881" y="0"/>
                  </a:cubicBezTo>
                  <a:cubicBezTo>
                    <a:pt x="55698" y="0"/>
                    <a:pt x="71762" y="16064"/>
                    <a:pt x="71762" y="35881"/>
                  </a:cubicBezTo>
                  <a:close/>
                </a:path>
              </a:pathLst>
            </a:custGeom>
            <a:solidFill>
              <a:srgbClr val="253746"/>
            </a:solidFill>
            <a:ln cap="flat" cmpd="sng" w="95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67" name="Google Shape;1567;p148"/>
            <p:cNvSpPr/>
            <p:nvPr/>
          </p:nvSpPr>
          <p:spPr>
            <a:xfrm>
              <a:off x="808723" y="3269330"/>
              <a:ext cx="71762" cy="71762"/>
            </a:xfrm>
            <a:custGeom>
              <a:rect b="b" l="l" r="r" t="t"/>
              <a:pathLst>
                <a:path extrusionOk="0" h="71762" w="71762">
                  <a:moveTo>
                    <a:pt x="71762" y="35881"/>
                  </a:moveTo>
                  <a:cubicBezTo>
                    <a:pt x="71762" y="55698"/>
                    <a:pt x="55698" y="71762"/>
                    <a:pt x="35881" y="71762"/>
                  </a:cubicBezTo>
                  <a:cubicBezTo>
                    <a:pt x="16064" y="71762"/>
                    <a:pt x="0" y="55698"/>
                    <a:pt x="0" y="35881"/>
                  </a:cubicBezTo>
                  <a:cubicBezTo>
                    <a:pt x="0" y="16065"/>
                    <a:pt x="16064" y="0"/>
                    <a:pt x="35881" y="0"/>
                  </a:cubicBezTo>
                  <a:cubicBezTo>
                    <a:pt x="55698" y="0"/>
                    <a:pt x="71762" y="16064"/>
                    <a:pt x="71762" y="35881"/>
                  </a:cubicBezTo>
                  <a:close/>
                </a:path>
              </a:pathLst>
            </a:custGeom>
            <a:solidFill>
              <a:srgbClr val="C5299B"/>
            </a:solidFill>
            <a:ln cap="flat" cmpd="sng" w="21925">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68" name="Google Shape;1568;p148"/>
            <p:cNvSpPr/>
            <p:nvPr/>
          </p:nvSpPr>
          <p:spPr>
            <a:xfrm>
              <a:off x="919823" y="3269330"/>
              <a:ext cx="71762" cy="71762"/>
            </a:xfrm>
            <a:custGeom>
              <a:rect b="b" l="l" r="r" t="t"/>
              <a:pathLst>
                <a:path extrusionOk="0" h="71762" w="71762">
                  <a:moveTo>
                    <a:pt x="71762" y="35881"/>
                  </a:moveTo>
                  <a:cubicBezTo>
                    <a:pt x="71762" y="55698"/>
                    <a:pt x="55698" y="71762"/>
                    <a:pt x="35881" y="71762"/>
                  </a:cubicBezTo>
                  <a:cubicBezTo>
                    <a:pt x="16064" y="71762"/>
                    <a:pt x="0" y="55698"/>
                    <a:pt x="0" y="35881"/>
                  </a:cubicBezTo>
                  <a:cubicBezTo>
                    <a:pt x="0" y="16065"/>
                    <a:pt x="16064" y="0"/>
                    <a:pt x="35881" y="0"/>
                  </a:cubicBezTo>
                  <a:cubicBezTo>
                    <a:pt x="55698" y="0"/>
                    <a:pt x="71762" y="16064"/>
                    <a:pt x="71762" y="35881"/>
                  </a:cubicBezTo>
                  <a:close/>
                </a:path>
              </a:pathLst>
            </a:custGeom>
            <a:solidFill>
              <a:srgbClr val="253746"/>
            </a:solidFill>
            <a:ln cap="flat" cmpd="sng" w="95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69" name="Google Shape;1569;p148"/>
            <p:cNvSpPr/>
            <p:nvPr/>
          </p:nvSpPr>
          <p:spPr>
            <a:xfrm>
              <a:off x="808723" y="3379936"/>
              <a:ext cx="71762" cy="71762"/>
            </a:xfrm>
            <a:custGeom>
              <a:rect b="b" l="l" r="r" t="t"/>
              <a:pathLst>
                <a:path extrusionOk="0" h="71762" w="71762">
                  <a:moveTo>
                    <a:pt x="71762" y="35881"/>
                  </a:moveTo>
                  <a:cubicBezTo>
                    <a:pt x="71762" y="55698"/>
                    <a:pt x="55698" y="71762"/>
                    <a:pt x="35881" y="71762"/>
                  </a:cubicBezTo>
                  <a:cubicBezTo>
                    <a:pt x="16064" y="71762"/>
                    <a:pt x="0" y="55698"/>
                    <a:pt x="0" y="35881"/>
                  </a:cubicBezTo>
                  <a:cubicBezTo>
                    <a:pt x="0" y="16065"/>
                    <a:pt x="16064" y="0"/>
                    <a:pt x="35881" y="0"/>
                  </a:cubicBezTo>
                  <a:cubicBezTo>
                    <a:pt x="55698" y="0"/>
                    <a:pt x="71762" y="16064"/>
                    <a:pt x="71762" y="35881"/>
                  </a:cubicBezTo>
                  <a:close/>
                </a:path>
              </a:pathLst>
            </a:custGeom>
            <a:solidFill>
              <a:srgbClr val="253746"/>
            </a:solidFill>
            <a:ln cap="flat" cmpd="sng" w="95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70" name="Google Shape;1570;p148"/>
            <p:cNvSpPr/>
            <p:nvPr/>
          </p:nvSpPr>
          <p:spPr>
            <a:xfrm>
              <a:off x="919823" y="3379936"/>
              <a:ext cx="71762" cy="71762"/>
            </a:xfrm>
            <a:custGeom>
              <a:rect b="b" l="l" r="r" t="t"/>
              <a:pathLst>
                <a:path extrusionOk="0" h="71762" w="71762">
                  <a:moveTo>
                    <a:pt x="71762" y="35881"/>
                  </a:moveTo>
                  <a:cubicBezTo>
                    <a:pt x="71762" y="55698"/>
                    <a:pt x="55698" y="71762"/>
                    <a:pt x="35881" y="71762"/>
                  </a:cubicBezTo>
                  <a:cubicBezTo>
                    <a:pt x="16064" y="71762"/>
                    <a:pt x="0" y="55698"/>
                    <a:pt x="0" y="35881"/>
                  </a:cubicBezTo>
                  <a:cubicBezTo>
                    <a:pt x="0" y="16065"/>
                    <a:pt x="16064" y="0"/>
                    <a:pt x="35881" y="0"/>
                  </a:cubicBezTo>
                  <a:cubicBezTo>
                    <a:pt x="55698" y="0"/>
                    <a:pt x="71762" y="16064"/>
                    <a:pt x="71762" y="35881"/>
                  </a:cubicBezTo>
                  <a:close/>
                </a:path>
              </a:pathLst>
            </a:custGeom>
            <a:solidFill>
              <a:srgbClr val="253746"/>
            </a:solidFill>
            <a:ln cap="flat" cmpd="sng" w="95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71" name="Google Shape;1571;p148"/>
            <p:cNvSpPr/>
            <p:nvPr/>
          </p:nvSpPr>
          <p:spPr>
            <a:xfrm>
              <a:off x="1030922" y="3379936"/>
              <a:ext cx="71762" cy="71762"/>
            </a:xfrm>
            <a:custGeom>
              <a:rect b="b" l="l" r="r" t="t"/>
              <a:pathLst>
                <a:path extrusionOk="0" h="71762" w="71762">
                  <a:moveTo>
                    <a:pt x="71762" y="35881"/>
                  </a:moveTo>
                  <a:cubicBezTo>
                    <a:pt x="71762" y="55698"/>
                    <a:pt x="55698" y="71762"/>
                    <a:pt x="35881" y="71762"/>
                  </a:cubicBezTo>
                  <a:cubicBezTo>
                    <a:pt x="16064" y="71762"/>
                    <a:pt x="0" y="55698"/>
                    <a:pt x="0" y="35881"/>
                  </a:cubicBezTo>
                  <a:cubicBezTo>
                    <a:pt x="0" y="16065"/>
                    <a:pt x="16064" y="0"/>
                    <a:pt x="35881" y="0"/>
                  </a:cubicBezTo>
                  <a:cubicBezTo>
                    <a:pt x="55698" y="0"/>
                    <a:pt x="71762" y="16064"/>
                    <a:pt x="71762" y="35881"/>
                  </a:cubicBezTo>
                  <a:close/>
                </a:path>
              </a:pathLst>
            </a:custGeom>
            <a:solidFill>
              <a:srgbClr val="253746"/>
            </a:solidFill>
            <a:ln cap="flat" cmpd="sng" w="95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72" name="Google Shape;1572;p148"/>
            <p:cNvSpPr/>
            <p:nvPr/>
          </p:nvSpPr>
          <p:spPr>
            <a:xfrm>
              <a:off x="1020169" y="3152895"/>
              <a:ext cx="204697" cy="204697"/>
            </a:xfrm>
            <a:custGeom>
              <a:rect b="b" l="l" r="r" t="t"/>
              <a:pathLst>
                <a:path extrusionOk="0" h="204697" w="204697">
                  <a:moveTo>
                    <a:pt x="204698" y="102349"/>
                  </a:moveTo>
                  <a:cubicBezTo>
                    <a:pt x="204698" y="158874"/>
                    <a:pt x="158874" y="204698"/>
                    <a:pt x="102349" y="204698"/>
                  </a:cubicBezTo>
                  <a:cubicBezTo>
                    <a:pt x="45823" y="204698"/>
                    <a:pt x="0" y="158874"/>
                    <a:pt x="0" y="102349"/>
                  </a:cubicBezTo>
                  <a:cubicBezTo>
                    <a:pt x="0" y="45823"/>
                    <a:pt x="45823" y="0"/>
                    <a:pt x="102349" y="0"/>
                  </a:cubicBezTo>
                  <a:cubicBezTo>
                    <a:pt x="158874" y="0"/>
                    <a:pt x="204698" y="45823"/>
                    <a:pt x="204698" y="102349"/>
                  </a:cubicBezTo>
                  <a:close/>
                </a:path>
              </a:pathLst>
            </a:custGeom>
            <a:noFill/>
            <a:ln cap="flat" cmpd="sng" w="219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73" name="Google Shape;1573;p148"/>
            <p:cNvSpPr/>
            <p:nvPr/>
          </p:nvSpPr>
          <p:spPr>
            <a:xfrm>
              <a:off x="1187669" y="3333562"/>
              <a:ext cx="131920" cy="131934"/>
            </a:xfrm>
            <a:custGeom>
              <a:rect b="b" l="l" r="r" t="t"/>
              <a:pathLst>
                <a:path extrusionOk="0" h="131934" w="131920">
                  <a:moveTo>
                    <a:pt x="0" y="0"/>
                  </a:moveTo>
                  <a:lnTo>
                    <a:pt x="131920" y="131934"/>
                  </a:lnTo>
                </a:path>
              </a:pathLst>
            </a:custGeom>
            <a:noFill/>
            <a:ln cap="flat" cmpd="sng" w="21925">
              <a:solidFill>
                <a:srgbClr val="00000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74" name="Google Shape;1574;p148"/>
            <p:cNvSpPr/>
            <p:nvPr/>
          </p:nvSpPr>
          <p:spPr>
            <a:xfrm>
              <a:off x="1043482" y="3195770"/>
              <a:ext cx="132753" cy="132755"/>
            </a:xfrm>
            <a:custGeom>
              <a:rect b="b" l="l" r="r" t="t"/>
              <a:pathLst>
                <a:path extrusionOk="0" h="132755" w="132753">
                  <a:moveTo>
                    <a:pt x="127659" y="111759"/>
                  </a:moveTo>
                  <a:cubicBezTo>
                    <a:pt x="97592" y="140600"/>
                    <a:pt x="49837" y="139605"/>
                    <a:pt x="20996" y="109539"/>
                  </a:cubicBezTo>
                  <a:cubicBezTo>
                    <a:pt x="-7002" y="80350"/>
                    <a:pt x="-6998" y="34275"/>
                    <a:pt x="21003" y="5090"/>
                  </a:cubicBezTo>
                  <a:cubicBezTo>
                    <a:pt x="50452" y="-24358"/>
                    <a:pt x="157121" y="82311"/>
                    <a:pt x="127659" y="111759"/>
                  </a:cubicBezTo>
                  <a:close/>
                </a:path>
              </a:pathLst>
            </a:custGeom>
            <a:solidFill>
              <a:srgbClr val="00A7B5"/>
            </a:solidFill>
            <a:ln cap="flat" cmpd="sng" w="9525">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1575" name="Google Shape;1575;p148"/>
          <p:cNvSpPr txBox="1"/>
          <p:nvPr>
            <p:ph type="title"/>
          </p:nvPr>
        </p:nvSpPr>
        <p:spPr>
          <a:xfrm>
            <a:off x="4018807" y="1157300"/>
            <a:ext cx="1106400" cy="442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100"/>
              <a:buNone/>
            </a:pPr>
            <a:r>
              <a:rPr b="0" lang="en" sz="3700">
                <a:solidFill>
                  <a:srgbClr val="C5299B"/>
                </a:solidFill>
                <a:latin typeface="Oswald"/>
                <a:ea typeface="Oswald"/>
                <a:cs typeface="Oswald"/>
                <a:sym typeface="Oswald"/>
              </a:rPr>
              <a:t>80%</a:t>
            </a:r>
            <a:endParaRPr b="0" sz="3700">
              <a:solidFill>
                <a:srgbClr val="C5299B"/>
              </a:solidFill>
              <a:latin typeface="Oswald"/>
              <a:ea typeface="Oswald"/>
              <a:cs typeface="Oswald"/>
              <a:sym typeface="Oswald"/>
            </a:endParaRPr>
          </a:p>
        </p:txBody>
      </p:sp>
      <p:sp>
        <p:nvSpPr>
          <p:cNvPr id="1576" name="Google Shape;1576;p148"/>
          <p:cNvSpPr txBox="1"/>
          <p:nvPr>
            <p:ph type="title"/>
          </p:nvPr>
        </p:nvSpPr>
        <p:spPr>
          <a:xfrm>
            <a:off x="628650" y="503201"/>
            <a:ext cx="7886700" cy="6396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chemeClr val="lt1"/>
              </a:buClr>
              <a:buSzPts val="2400"/>
              <a:buFont typeface="Libre Franklin"/>
              <a:buNone/>
            </a:pPr>
            <a:r>
              <a:rPr b="1" lang="en" sz="2100">
                <a:solidFill>
                  <a:schemeClr val="dk1"/>
                </a:solidFill>
                <a:latin typeface="Montserrat"/>
                <a:ea typeface="Montserrat"/>
                <a:cs typeface="Montserrat"/>
                <a:sym typeface="Montserrat"/>
              </a:rPr>
              <a:t>Today’s data management approach delays analytics</a:t>
            </a:r>
            <a:endParaRPr b="1" sz="2100">
              <a:solidFill>
                <a:schemeClr val="dk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14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82" name="Google Shape;1582;p149"/>
          <p:cNvSpPr txBox="1"/>
          <p:nvPr>
            <p:ph type="title"/>
          </p:nvPr>
        </p:nvSpPr>
        <p:spPr>
          <a:xfrm>
            <a:off x="663788" y="120413"/>
            <a:ext cx="7816500" cy="41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100"/>
              <a:t>4 Pillar of Data Mesh </a:t>
            </a:r>
            <a:endParaRPr sz="2100">
              <a:solidFill>
                <a:srgbClr val="000000"/>
              </a:solidFill>
              <a:latin typeface="Red Hat Display Light"/>
              <a:ea typeface="Red Hat Display Light"/>
              <a:cs typeface="Red Hat Display Light"/>
              <a:sym typeface="Red Hat Display Light"/>
            </a:endParaRPr>
          </a:p>
          <a:p>
            <a:pPr indent="0" lvl="0" marL="0" marR="0" rtl="0" algn="ctr">
              <a:lnSpc>
                <a:spcPct val="100000"/>
              </a:lnSpc>
              <a:spcBef>
                <a:spcPts val="0"/>
              </a:spcBef>
              <a:spcAft>
                <a:spcPts val="0"/>
              </a:spcAft>
              <a:buNone/>
            </a:pPr>
            <a:r>
              <a:t/>
            </a:r>
            <a:endParaRPr sz="2200">
              <a:solidFill>
                <a:srgbClr val="000000"/>
              </a:solidFill>
              <a:latin typeface="Overpass Light"/>
              <a:ea typeface="Overpass Light"/>
              <a:cs typeface="Overpass Light"/>
              <a:sym typeface="Overpass Light"/>
            </a:endParaRPr>
          </a:p>
          <a:p>
            <a:pPr indent="0" lvl="0" marL="0" marR="0" rtl="0" algn="ctr">
              <a:lnSpc>
                <a:spcPct val="100000"/>
              </a:lnSpc>
              <a:spcBef>
                <a:spcPts val="0"/>
              </a:spcBef>
              <a:spcAft>
                <a:spcPts val="0"/>
              </a:spcAft>
              <a:buNone/>
            </a:pPr>
            <a:r>
              <a:t/>
            </a:r>
            <a:endParaRPr sz="2200">
              <a:solidFill>
                <a:srgbClr val="000000"/>
              </a:solidFill>
              <a:latin typeface="Overpass Light"/>
              <a:ea typeface="Overpass Light"/>
              <a:cs typeface="Overpass Light"/>
              <a:sym typeface="Overpass Light"/>
            </a:endParaRPr>
          </a:p>
        </p:txBody>
      </p:sp>
      <p:sp>
        <p:nvSpPr>
          <p:cNvPr id="1583" name="Google Shape;1583;p149"/>
          <p:cNvSpPr/>
          <p:nvPr/>
        </p:nvSpPr>
        <p:spPr>
          <a:xfrm>
            <a:off x="610175" y="1039600"/>
            <a:ext cx="1824000" cy="296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49"/>
          <p:cNvSpPr/>
          <p:nvPr/>
        </p:nvSpPr>
        <p:spPr>
          <a:xfrm>
            <a:off x="2760250" y="1039600"/>
            <a:ext cx="1824000" cy="296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49"/>
          <p:cNvSpPr/>
          <p:nvPr/>
        </p:nvSpPr>
        <p:spPr>
          <a:xfrm>
            <a:off x="4988175" y="1039600"/>
            <a:ext cx="1824000" cy="296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49"/>
          <p:cNvSpPr/>
          <p:nvPr/>
        </p:nvSpPr>
        <p:spPr>
          <a:xfrm>
            <a:off x="7040325" y="1039600"/>
            <a:ext cx="1824000" cy="2967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49"/>
          <p:cNvSpPr txBox="1"/>
          <p:nvPr/>
        </p:nvSpPr>
        <p:spPr>
          <a:xfrm>
            <a:off x="648771" y="1147050"/>
            <a:ext cx="1751100" cy="6156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Red Hat Text"/>
                <a:ea typeface="Red Hat Text"/>
                <a:cs typeface="Red Hat Text"/>
                <a:sym typeface="Red Hat Text"/>
              </a:rPr>
              <a:t>Domain </a:t>
            </a:r>
            <a:br>
              <a:rPr lang="en">
                <a:solidFill>
                  <a:schemeClr val="lt1"/>
                </a:solidFill>
                <a:latin typeface="Red Hat Text"/>
                <a:ea typeface="Red Hat Text"/>
                <a:cs typeface="Red Hat Text"/>
                <a:sym typeface="Red Hat Text"/>
              </a:rPr>
            </a:br>
            <a:r>
              <a:rPr lang="en">
                <a:solidFill>
                  <a:schemeClr val="lt1"/>
                </a:solidFill>
                <a:latin typeface="Red Hat Text"/>
                <a:ea typeface="Red Hat Text"/>
                <a:cs typeface="Red Hat Text"/>
                <a:sym typeface="Red Hat Text"/>
              </a:rPr>
              <a:t>Ownership</a:t>
            </a:r>
            <a:endParaRPr>
              <a:solidFill>
                <a:schemeClr val="lt1"/>
              </a:solidFill>
              <a:latin typeface="Red Hat Text"/>
              <a:ea typeface="Red Hat Text"/>
              <a:cs typeface="Red Hat Text"/>
              <a:sym typeface="Red Hat Text"/>
            </a:endParaRPr>
          </a:p>
        </p:txBody>
      </p:sp>
      <p:sp>
        <p:nvSpPr>
          <p:cNvPr id="1588" name="Google Shape;1588;p149"/>
          <p:cNvSpPr txBox="1"/>
          <p:nvPr/>
        </p:nvSpPr>
        <p:spPr>
          <a:xfrm>
            <a:off x="2801206" y="1147050"/>
            <a:ext cx="1751100" cy="6156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Red Hat Text"/>
                <a:ea typeface="Red Hat Text"/>
                <a:cs typeface="Red Hat Text"/>
                <a:sym typeface="Red Hat Text"/>
              </a:rPr>
              <a:t>Data as a </a:t>
            </a:r>
            <a:br>
              <a:rPr lang="en">
                <a:solidFill>
                  <a:schemeClr val="lt1"/>
                </a:solidFill>
                <a:latin typeface="Red Hat Text"/>
                <a:ea typeface="Red Hat Text"/>
                <a:cs typeface="Red Hat Text"/>
                <a:sym typeface="Red Hat Text"/>
              </a:rPr>
            </a:br>
            <a:r>
              <a:rPr lang="en">
                <a:solidFill>
                  <a:schemeClr val="lt1"/>
                </a:solidFill>
                <a:latin typeface="Red Hat Text"/>
                <a:ea typeface="Red Hat Text"/>
                <a:cs typeface="Red Hat Text"/>
                <a:sym typeface="Red Hat Text"/>
              </a:rPr>
              <a:t>Product</a:t>
            </a:r>
            <a:endParaRPr>
              <a:solidFill>
                <a:schemeClr val="lt1"/>
              </a:solidFill>
              <a:latin typeface="Red Hat Text"/>
              <a:ea typeface="Red Hat Text"/>
              <a:cs typeface="Red Hat Text"/>
              <a:sym typeface="Red Hat Text"/>
            </a:endParaRPr>
          </a:p>
        </p:txBody>
      </p:sp>
      <p:sp>
        <p:nvSpPr>
          <p:cNvPr id="1589" name="Google Shape;1589;p149"/>
          <p:cNvSpPr txBox="1"/>
          <p:nvPr/>
        </p:nvSpPr>
        <p:spPr>
          <a:xfrm>
            <a:off x="5026590" y="1147050"/>
            <a:ext cx="1751100" cy="6156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Red Hat Text"/>
                <a:ea typeface="Red Hat Text"/>
                <a:cs typeface="Red Hat Text"/>
                <a:sym typeface="Red Hat Text"/>
              </a:rPr>
              <a:t>Self Serve </a:t>
            </a:r>
            <a:br>
              <a:rPr lang="en">
                <a:solidFill>
                  <a:schemeClr val="lt1"/>
                </a:solidFill>
                <a:latin typeface="Red Hat Text"/>
                <a:ea typeface="Red Hat Text"/>
                <a:cs typeface="Red Hat Text"/>
                <a:sym typeface="Red Hat Text"/>
              </a:rPr>
            </a:br>
            <a:r>
              <a:rPr lang="en">
                <a:solidFill>
                  <a:schemeClr val="lt1"/>
                </a:solidFill>
                <a:latin typeface="Red Hat Text"/>
                <a:ea typeface="Red Hat Text"/>
                <a:cs typeface="Red Hat Text"/>
                <a:sym typeface="Red Hat Text"/>
              </a:rPr>
              <a:t>Data platform</a:t>
            </a:r>
            <a:endParaRPr>
              <a:solidFill>
                <a:schemeClr val="lt1"/>
              </a:solidFill>
              <a:latin typeface="Red Hat Text"/>
              <a:ea typeface="Red Hat Text"/>
              <a:cs typeface="Red Hat Text"/>
              <a:sym typeface="Red Hat Text"/>
            </a:endParaRPr>
          </a:p>
        </p:txBody>
      </p:sp>
      <p:sp>
        <p:nvSpPr>
          <p:cNvPr id="1590" name="Google Shape;1590;p149"/>
          <p:cNvSpPr txBox="1"/>
          <p:nvPr/>
        </p:nvSpPr>
        <p:spPr>
          <a:xfrm>
            <a:off x="7101800" y="1147050"/>
            <a:ext cx="1675800" cy="6156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Red Hat Text"/>
                <a:ea typeface="Red Hat Text"/>
                <a:cs typeface="Red Hat Text"/>
                <a:sym typeface="Red Hat Text"/>
              </a:rPr>
              <a:t>Federated Governance</a:t>
            </a:r>
            <a:endParaRPr>
              <a:solidFill>
                <a:schemeClr val="lt1"/>
              </a:solidFill>
              <a:latin typeface="Red Hat Text"/>
              <a:ea typeface="Red Hat Text"/>
              <a:cs typeface="Red Hat Text"/>
              <a:sym typeface="Red Hat Text"/>
            </a:endParaRPr>
          </a:p>
        </p:txBody>
      </p:sp>
      <p:sp>
        <p:nvSpPr>
          <p:cNvPr id="1591" name="Google Shape;1591;p149"/>
          <p:cNvSpPr/>
          <p:nvPr/>
        </p:nvSpPr>
        <p:spPr>
          <a:xfrm>
            <a:off x="740000" y="1986700"/>
            <a:ext cx="1561500" cy="4818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300">
              <a:solidFill>
                <a:schemeClr val="dk1"/>
              </a:solidFill>
              <a:latin typeface="Red Hat Text"/>
              <a:ea typeface="Red Hat Text"/>
              <a:cs typeface="Red Hat Text"/>
              <a:sym typeface="Red Hat Text"/>
            </a:endParaRPr>
          </a:p>
          <a:p>
            <a:pPr indent="0" lvl="0" marL="0" rtl="0" algn="ctr">
              <a:lnSpc>
                <a:spcPct val="100000"/>
              </a:lnSpc>
              <a:spcBef>
                <a:spcPts val="0"/>
              </a:spcBef>
              <a:spcAft>
                <a:spcPts val="0"/>
              </a:spcAft>
              <a:buClr>
                <a:schemeClr val="dk1"/>
              </a:buClr>
              <a:buSzPts val="1100"/>
              <a:buFont typeface="Arial"/>
              <a:buNone/>
            </a:pPr>
            <a:r>
              <a:rPr lang="en" sz="1300">
                <a:solidFill>
                  <a:schemeClr val="dk1"/>
                </a:solidFill>
                <a:latin typeface="Red Hat Text"/>
                <a:ea typeface="Red Hat Text"/>
                <a:cs typeface="Red Hat Text"/>
                <a:sym typeface="Red Hat Text"/>
              </a:rPr>
              <a:t>Domain Bounded Context</a:t>
            </a:r>
            <a:endParaRPr sz="13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1300"/>
          </a:p>
        </p:txBody>
      </p:sp>
      <p:sp>
        <p:nvSpPr>
          <p:cNvPr id="1592" name="Google Shape;1592;p149"/>
          <p:cNvSpPr/>
          <p:nvPr/>
        </p:nvSpPr>
        <p:spPr>
          <a:xfrm>
            <a:off x="740000" y="2672500"/>
            <a:ext cx="1561500" cy="4818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300">
              <a:solidFill>
                <a:schemeClr val="dk1"/>
              </a:solidFill>
              <a:latin typeface="Red Hat Text"/>
              <a:ea typeface="Red Hat Text"/>
              <a:cs typeface="Red Hat Text"/>
              <a:sym typeface="Red Hat Text"/>
            </a:endParaRPr>
          </a:p>
          <a:p>
            <a:pPr indent="0" lvl="0" marL="0" rtl="0" algn="ctr">
              <a:lnSpc>
                <a:spcPct val="100000"/>
              </a:lnSpc>
              <a:spcBef>
                <a:spcPts val="0"/>
              </a:spcBef>
              <a:spcAft>
                <a:spcPts val="0"/>
              </a:spcAft>
              <a:buNone/>
            </a:pPr>
            <a:r>
              <a:rPr lang="en" sz="1300">
                <a:solidFill>
                  <a:schemeClr val="dk1"/>
                </a:solidFill>
                <a:latin typeface="Red Hat Text"/>
                <a:ea typeface="Red Hat Text"/>
                <a:cs typeface="Red Hat Text"/>
                <a:sym typeface="Red Hat Text"/>
              </a:rPr>
              <a:t>Domain Team</a:t>
            </a:r>
            <a:endParaRPr sz="13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1300"/>
          </a:p>
        </p:txBody>
      </p:sp>
      <p:sp>
        <p:nvSpPr>
          <p:cNvPr id="1593" name="Google Shape;1593;p149"/>
          <p:cNvSpPr/>
          <p:nvPr/>
        </p:nvSpPr>
        <p:spPr>
          <a:xfrm>
            <a:off x="740000" y="3358300"/>
            <a:ext cx="1561500" cy="4818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300">
              <a:solidFill>
                <a:schemeClr val="dk1"/>
              </a:solidFill>
              <a:latin typeface="Red Hat Text"/>
              <a:ea typeface="Red Hat Text"/>
              <a:cs typeface="Red Hat Text"/>
              <a:sym typeface="Red Hat Text"/>
            </a:endParaRPr>
          </a:p>
          <a:p>
            <a:pPr indent="0" lvl="0" marL="0" rtl="0" algn="ctr">
              <a:lnSpc>
                <a:spcPct val="100000"/>
              </a:lnSpc>
              <a:spcBef>
                <a:spcPts val="0"/>
              </a:spcBef>
              <a:spcAft>
                <a:spcPts val="0"/>
              </a:spcAft>
              <a:buNone/>
            </a:pPr>
            <a:r>
              <a:rPr lang="en" sz="1300">
                <a:solidFill>
                  <a:schemeClr val="dk1"/>
                </a:solidFill>
                <a:latin typeface="Red Hat Text"/>
                <a:ea typeface="Red Hat Text"/>
                <a:cs typeface="Red Hat Text"/>
                <a:sym typeface="Red Hat Text"/>
              </a:rPr>
              <a:t>Operational and Analytical Data</a:t>
            </a:r>
            <a:endParaRPr sz="13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1300"/>
          </a:p>
        </p:txBody>
      </p:sp>
      <p:sp>
        <p:nvSpPr>
          <p:cNvPr id="1594" name="Google Shape;1594;p149"/>
          <p:cNvSpPr/>
          <p:nvPr/>
        </p:nvSpPr>
        <p:spPr>
          <a:xfrm>
            <a:off x="2949800" y="1986700"/>
            <a:ext cx="1561500" cy="4818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300">
              <a:solidFill>
                <a:schemeClr val="dk1"/>
              </a:solidFill>
              <a:latin typeface="Red Hat Text"/>
              <a:ea typeface="Red Hat Text"/>
              <a:cs typeface="Red Hat Text"/>
              <a:sym typeface="Red Hat Text"/>
            </a:endParaRPr>
          </a:p>
          <a:p>
            <a:pPr indent="0" lvl="0" marL="0" rtl="0" algn="ctr">
              <a:lnSpc>
                <a:spcPct val="100000"/>
              </a:lnSpc>
              <a:spcBef>
                <a:spcPts val="0"/>
              </a:spcBef>
              <a:spcAft>
                <a:spcPts val="0"/>
              </a:spcAft>
              <a:buNone/>
            </a:pPr>
            <a:r>
              <a:rPr lang="en" sz="1300">
                <a:solidFill>
                  <a:schemeClr val="dk1"/>
                </a:solidFill>
                <a:latin typeface="Red Hat Text"/>
                <a:ea typeface="Red Hat Text"/>
                <a:cs typeface="Red Hat Text"/>
                <a:sym typeface="Red Hat Text"/>
              </a:rPr>
              <a:t>Thinking as Product</a:t>
            </a:r>
            <a:endParaRPr sz="13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1300"/>
          </a:p>
        </p:txBody>
      </p:sp>
      <p:sp>
        <p:nvSpPr>
          <p:cNvPr id="1595" name="Google Shape;1595;p149"/>
          <p:cNvSpPr/>
          <p:nvPr/>
        </p:nvSpPr>
        <p:spPr>
          <a:xfrm>
            <a:off x="2949800" y="2672500"/>
            <a:ext cx="1561500" cy="4818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chemeClr val="dk1"/>
              </a:solidFill>
              <a:latin typeface="Red Hat Text"/>
              <a:ea typeface="Red Hat Text"/>
              <a:cs typeface="Red Hat Text"/>
              <a:sym typeface="Red Hat Text"/>
            </a:endParaRPr>
          </a:p>
          <a:p>
            <a:pPr indent="0" lvl="0" marL="0" rtl="0" algn="ctr">
              <a:lnSpc>
                <a:spcPct val="100000"/>
              </a:lnSpc>
              <a:spcBef>
                <a:spcPts val="0"/>
              </a:spcBef>
              <a:spcAft>
                <a:spcPts val="0"/>
              </a:spcAft>
              <a:buNone/>
            </a:pPr>
            <a:r>
              <a:rPr lang="en" sz="1200">
                <a:solidFill>
                  <a:schemeClr val="dk1"/>
                </a:solidFill>
                <a:latin typeface="Red Hat Text"/>
                <a:ea typeface="Red Hat Text"/>
                <a:cs typeface="Red Hat Text"/>
                <a:sym typeface="Red Hat Text"/>
              </a:rPr>
              <a:t>Data Produced by Domain Team</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a:p>
        </p:txBody>
      </p:sp>
      <p:sp>
        <p:nvSpPr>
          <p:cNvPr id="1596" name="Google Shape;1596;p149"/>
          <p:cNvSpPr/>
          <p:nvPr/>
        </p:nvSpPr>
        <p:spPr>
          <a:xfrm>
            <a:off x="2949800" y="3358300"/>
            <a:ext cx="1561500" cy="4818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chemeClr val="dk1"/>
              </a:solidFill>
              <a:latin typeface="Red Hat Text"/>
              <a:ea typeface="Red Hat Text"/>
              <a:cs typeface="Red Hat Text"/>
              <a:sym typeface="Red Hat Text"/>
            </a:endParaRPr>
          </a:p>
          <a:p>
            <a:pPr indent="0" lvl="0" marL="0" rtl="0" algn="ctr">
              <a:lnSpc>
                <a:spcPct val="100000"/>
              </a:lnSpc>
              <a:spcBef>
                <a:spcPts val="0"/>
              </a:spcBef>
              <a:spcAft>
                <a:spcPts val="0"/>
              </a:spcAft>
              <a:buNone/>
            </a:pPr>
            <a:r>
              <a:rPr lang="en" sz="1200">
                <a:solidFill>
                  <a:schemeClr val="dk1"/>
                </a:solidFill>
                <a:latin typeface="Red Hat Text"/>
                <a:ea typeface="Red Hat Text"/>
                <a:cs typeface="Red Hat Text"/>
                <a:sym typeface="Red Hat Text"/>
              </a:rPr>
              <a:t>Interoperability Interface</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a:p>
        </p:txBody>
      </p:sp>
      <p:sp>
        <p:nvSpPr>
          <p:cNvPr id="1597" name="Google Shape;1597;p149"/>
          <p:cNvSpPr/>
          <p:nvPr/>
        </p:nvSpPr>
        <p:spPr>
          <a:xfrm>
            <a:off x="5159600" y="1986700"/>
            <a:ext cx="1561500" cy="4818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300">
              <a:solidFill>
                <a:schemeClr val="dk1"/>
              </a:solidFill>
              <a:latin typeface="Red Hat Text"/>
              <a:ea typeface="Red Hat Text"/>
              <a:cs typeface="Red Hat Text"/>
              <a:sym typeface="Red Hat Text"/>
            </a:endParaRPr>
          </a:p>
          <a:p>
            <a:pPr indent="0" lvl="0" marL="0" rtl="0" algn="ctr">
              <a:lnSpc>
                <a:spcPct val="100000"/>
              </a:lnSpc>
              <a:spcBef>
                <a:spcPts val="0"/>
              </a:spcBef>
              <a:spcAft>
                <a:spcPts val="0"/>
              </a:spcAft>
              <a:buNone/>
            </a:pPr>
            <a:r>
              <a:rPr lang="en" sz="1300">
                <a:solidFill>
                  <a:schemeClr val="dk1"/>
                </a:solidFill>
                <a:latin typeface="Red Hat Text"/>
                <a:ea typeface="Red Hat Text"/>
                <a:cs typeface="Red Hat Text"/>
                <a:sym typeface="Red Hat Text"/>
              </a:rPr>
              <a:t>Domain agnostic</a:t>
            </a:r>
            <a:endParaRPr sz="13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1300"/>
          </a:p>
        </p:txBody>
      </p:sp>
      <p:sp>
        <p:nvSpPr>
          <p:cNvPr id="1598" name="Google Shape;1598;p149"/>
          <p:cNvSpPr/>
          <p:nvPr/>
        </p:nvSpPr>
        <p:spPr>
          <a:xfrm>
            <a:off x="5159600" y="2672500"/>
            <a:ext cx="1561500" cy="4818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chemeClr val="dk1"/>
              </a:solidFill>
              <a:latin typeface="Red Hat Text"/>
              <a:ea typeface="Red Hat Text"/>
              <a:cs typeface="Red Hat Text"/>
              <a:sym typeface="Red Hat Text"/>
            </a:endParaRPr>
          </a:p>
          <a:p>
            <a:pPr indent="0" lvl="0" marL="0" rtl="0" algn="ctr">
              <a:lnSpc>
                <a:spcPct val="100000"/>
              </a:lnSpc>
              <a:spcBef>
                <a:spcPts val="0"/>
              </a:spcBef>
              <a:spcAft>
                <a:spcPts val="0"/>
              </a:spcAft>
              <a:buNone/>
            </a:pPr>
            <a:r>
              <a:rPr lang="en" sz="1200">
                <a:solidFill>
                  <a:schemeClr val="dk1"/>
                </a:solidFill>
                <a:latin typeface="Red Hat Text"/>
                <a:ea typeface="Red Hat Text"/>
                <a:cs typeface="Red Hat Text"/>
                <a:sym typeface="Red Hat Text"/>
              </a:rPr>
              <a:t>Data Platform  Team</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a:p>
        </p:txBody>
      </p:sp>
      <p:sp>
        <p:nvSpPr>
          <p:cNvPr id="1599" name="Google Shape;1599;p149"/>
          <p:cNvSpPr/>
          <p:nvPr/>
        </p:nvSpPr>
        <p:spPr>
          <a:xfrm>
            <a:off x="5159600" y="3358300"/>
            <a:ext cx="1561500" cy="4818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chemeClr val="dk1"/>
              </a:solidFill>
              <a:latin typeface="Red Hat Text"/>
              <a:ea typeface="Red Hat Text"/>
              <a:cs typeface="Red Hat Text"/>
              <a:sym typeface="Red Hat Text"/>
            </a:endParaRPr>
          </a:p>
          <a:p>
            <a:pPr indent="0" lvl="0" marL="0" rtl="0" algn="ctr">
              <a:lnSpc>
                <a:spcPct val="100000"/>
              </a:lnSpc>
              <a:spcBef>
                <a:spcPts val="0"/>
              </a:spcBef>
              <a:spcAft>
                <a:spcPts val="0"/>
              </a:spcAft>
              <a:buNone/>
            </a:pPr>
            <a:r>
              <a:rPr lang="en" sz="1200">
                <a:solidFill>
                  <a:schemeClr val="dk1"/>
                </a:solidFill>
                <a:latin typeface="Red Hat Text"/>
                <a:ea typeface="Red Hat Text"/>
                <a:cs typeface="Red Hat Text"/>
                <a:sym typeface="Red Hat Text"/>
              </a:rPr>
              <a:t>Self Serve Data Platform</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a:p>
        </p:txBody>
      </p:sp>
      <p:sp>
        <p:nvSpPr>
          <p:cNvPr id="1600" name="Google Shape;1600;p149"/>
          <p:cNvSpPr/>
          <p:nvPr/>
        </p:nvSpPr>
        <p:spPr>
          <a:xfrm>
            <a:off x="7216100" y="1986700"/>
            <a:ext cx="1561500" cy="4818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300">
              <a:solidFill>
                <a:schemeClr val="dk1"/>
              </a:solidFill>
              <a:latin typeface="Red Hat Text"/>
              <a:ea typeface="Red Hat Text"/>
              <a:cs typeface="Red Hat Text"/>
              <a:sym typeface="Red Hat Text"/>
            </a:endParaRPr>
          </a:p>
          <a:p>
            <a:pPr indent="0" lvl="0" marL="0" rtl="0" algn="ctr">
              <a:lnSpc>
                <a:spcPct val="100000"/>
              </a:lnSpc>
              <a:spcBef>
                <a:spcPts val="0"/>
              </a:spcBef>
              <a:spcAft>
                <a:spcPts val="0"/>
              </a:spcAft>
              <a:buNone/>
            </a:pPr>
            <a:r>
              <a:rPr lang="en" sz="1300">
                <a:solidFill>
                  <a:schemeClr val="dk1"/>
                </a:solidFill>
                <a:latin typeface="Red Hat Text"/>
                <a:ea typeface="Red Hat Text"/>
                <a:cs typeface="Red Hat Text"/>
                <a:sym typeface="Red Hat Text"/>
              </a:rPr>
              <a:t>Context Mapping</a:t>
            </a:r>
            <a:endParaRPr sz="13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1300"/>
          </a:p>
        </p:txBody>
      </p:sp>
      <p:sp>
        <p:nvSpPr>
          <p:cNvPr id="1601" name="Google Shape;1601;p149"/>
          <p:cNvSpPr/>
          <p:nvPr/>
        </p:nvSpPr>
        <p:spPr>
          <a:xfrm>
            <a:off x="7216100" y="2672500"/>
            <a:ext cx="1561500" cy="4818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chemeClr val="dk1"/>
              </a:solidFill>
              <a:latin typeface="Red Hat Text"/>
              <a:ea typeface="Red Hat Text"/>
              <a:cs typeface="Red Hat Text"/>
              <a:sym typeface="Red Hat Text"/>
            </a:endParaRPr>
          </a:p>
          <a:p>
            <a:pPr indent="0" lvl="0" marL="0" rtl="0" algn="ctr">
              <a:lnSpc>
                <a:spcPct val="100000"/>
              </a:lnSpc>
              <a:spcBef>
                <a:spcPts val="0"/>
              </a:spcBef>
              <a:spcAft>
                <a:spcPts val="0"/>
              </a:spcAft>
              <a:buNone/>
            </a:pPr>
            <a:r>
              <a:rPr lang="en" sz="1200">
                <a:solidFill>
                  <a:schemeClr val="dk1"/>
                </a:solidFill>
                <a:latin typeface="Red Hat Text"/>
                <a:ea typeface="Red Hat Text"/>
                <a:cs typeface="Red Hat Text"/>
                <a:sym typeface="Red Hat Text"/>
              </a:rPr>
              <a:t>Guild</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a:p>
        </p:txBody>
      </p:sp>
      <p:sp>
        <p:nvSpPr>
          <p:cNvPr id="1602" name="Google Shape;1602;p149"/>
          <p:cNvSpPr/>
          <p:nvPr/>
        </p:nvSpPr>
        <p:spPr>
          <a:xfrm>
            <a:off x="7216100" y="3358300"/>
            <a:ext cx="1561500" cy="4818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chemeClr val="dk1"/>
              </a:solidFill>
              <a:latin typeface="Red Hat Text"/>
              <a:ea typeface="Red Hat Text"/>
              <a:cs typeface="Red Hat Text"/>
              <a:sym typeface="Red Hat Text"/>
            </a:endParaRPr>
          </a:p>
          <a:p>
            <a:pPr indent="0" lvl="0" marL="0" rtl="0" algn="ctr">
              <a:lnSpc>
                <a:spcPct val="100000"/>
              </a:lnSpc>
              <a:spcBef>
                <a:spcPts val="0"/>
              </a:spcBef>
              <a:spcAft>
                <a:spcPts val="0"/>
              </a:spcAft>
              <a:buNone/>
            </a:pPr>
            <a:r>
              <a:rPr lang="en" sz="1200">
                <a:solidFill>
                  <a:schemeClr val="dk1"/>
                </a:solidFill>
                <a:latin typeface="Red Hat Text"/>
                <a:ea typeface="Red Hat Text"/>
                <a:cs typeface="Red Hat Text"/>
                <a:sym typeface="Red Hat Text"/>
              </a:rPr>
              <a:t>Data Governance &amp; Automation</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150"/>
          <p:cNvSpPr txBox="1"/>
          <p:nvPr>
            <p:ph idx="4294967295" type="title"/>
          </p:nvPr>
        </p:nvSpPr>
        <p:spPr>
          <a:xfrm>
            <a:off x="0" y="216731"/>
            <a:ext cx="9144000" cy="41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400"/>
              <a:t>Why Data Mesh ?</a:t>
            </a:r>
            <a:endParaRPr sz="2400"/>
          </a:p>
        </p:txBody>
      </p:sp>
      <p:sp>
        <p:nvSpPr>
          <p:cNvPr id="1608" name="Google Shape;1608;p15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09" name="Google Shape;1609;p150"/>
          <p:cNvSpPr txBox="1"/>
          <p:nvPr/>
        </p:nvSpPr>
        <p:spPr>
          <a:xfrm>
            <a:off x="830300" y="823425"/>
            <a:ext cx="3760800" cy="10773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highlight>
                  <a:schemeClr val="lt1"/>
                </a:highlight>
                <a:latin typeface="Red Hat Display"/>
                <a:ea typeface="Red Hat Display"/>
                <a:cs typeface="Red Hat Display"/>
                <a:sym typeface="Red Hat Display"/>
              </a:rPr>
              <a:t>Data </a:t>
            </a:r>
            <a:r>
              <a:rPr b="1" lang="en">
                <a:solidFill>
                  <a:schemeClr val="accent1"/>
                </a:solidFill>
                <a:highlight>
                  <a:schemeClr val="lt1"/>
                </a:highlight>
                <a:latin typeface="Red Hat Display"/>
                <a:ea typeface="Red Hat Display"/>
                <a:cs typeface="Red Hat Display"/>
                <a:sym typeface="Red Hat Display"/>
              </a:rPr>
              <a:t>Warehouses</a:t>
            </a:r>
            <a:r>
              <a:rPr b="1" lang="en">
                <a:solidFill>
                  <a:schemeClr val="accent1"/>
                </a:solidFill>
                <a:highlight>
                  <a:schemeClr val="lt1"/>
                </a:highlight>
                <a:latin typeface="Red Hat Display"/>
                <a:ea typeface="Red Hat Display"/>
                <a:cs typeface="Red Hat Display"/>
                <a:sym typeface="Red Hat Display"/>
              </a:rPr>
              <a:t> </a:t>
            </a:r>
            <a:endParaRPr b="1">
              <a:solidFill>
                <a:schemeClr val="accent1"/>
              </a:solidFill>
              <a:highlight>
                <a:schemeClr val="lt1"/>
              </a:highlight>
              <a:latin typeface="Red Hat Display"/>
              <a:ea typeface="Red Hat Display"/>
              <a:cs typeface="Red Hat Display"/>
              <a:sym typeface="Red Hat Display"/>
            </a:endParaRPr>
          </a:p>
          <a:p>
            <a:pPr indent="0" lvl="0" marL="0" rtl="0" algn="l">
              <a:spcBef>
                <a:spcPts val="0"/>
              </a:spcBef>
              <a:spcAft>
                <a:spcPts val="0"/>
              </a:spcAft>
              <a:buNone/>
            </a:pPr>
            <a:r>
              <a:t/>
            </a:r>
            <a:endParaRPr b="1">
              <a:solidFill>
                <a:schemeClr val="dk1"/>
              </a:solidFill>
              <a:highlight>
                <a:schemeClr val="lt1"/>
              </a:highlight>
              <a:latin typeface="Red Hat Display"/>
              <a:ea typeface="Red Hat Display"/>
              <a:cs typeface="Red Hat Display"/>
              <a:sym typeface="Red Hat Display"/>
            </a:endParaRPr>
          </a:p>
          <a:p>
            <a:pPr indent="0" lvl="0" marL="0" rtl="0" algn="l">
              <a:lnSpc>
                <a:spcPct val="150000"/>
              </a:lnSpc>
              <a:spcBef>
                <a:spcPts val="0"/>
              </a:spcBef>
              <a:spcAft>
                <a:spcPts val="0"/>
              </a:spcAft>
              <a:buNone/>
            </a:pPr>
            <a:r>
              <a:rPr lang="en" sz="1200">
                <a:solidFill>
                  <a:schemeClr val="dk1"/>
                </a:solidFill>
                <a:highlight>
                  <a:schemeClr val="lt1"/>
                </a:highlight>
                <a:latin typeface="Red Hat Display"/>
                <a:ea typeface="Red Hat Display"/>
                <a:cs typeface="Red Hat Display"/>
                <a:sym typeface="Red Hat Display"/>
              </a:rPr>
              <a:t>build consensus </a:t>
            </a:r>
            <a:r>
              <a:rPr lang="en" sz="1200">
                <a:solidFill>
                  <a:schemeClr val="dk1"/>
                </a:solidFill>
                <a:highlight>
                  <a:schemeClr val="lt1"/>
                </a:highlight>
                <a:latin typeface="Red Hat Display"/>
                <a:ea typeface="Red Hat Display"/>
                <a:cs typeface="Red Hat Display"/>
                <a:sym typeface="Red Hat Display"/>
              </a:rPr>
              <a:t>upfront</a:t>
            </a:r>
            <a:r>
              <a:rPr lang="en" sz="1200">
                <a:solidFill>
                  <a:schemeClr val="dk1"/>
                </a:solidFill>
                <a:highlight>
                  <a:schemeClr val="lt1"/>
                </a:highlight>
                <a:latin typeface="Red Hat Display"/>
                <a:ea typeface="Red Hat Display"/>
                <a:cs typeface="Red Hat Display"/>
                <a:sym typeface="Red Hat Display"/>
              </a:rPr>
              <a:t> model data </a:t>
            </a:r>
            <a:r>
              <a:rPr lang="en" sz="1200">
                <a:solidFill>
                  <a:schemeClr val="dk1"/>
                </a:solidFill>
                <a:highlight>
                  <a:schemeClr val="lt1"/>
                </a:highlight>
                <a:latin typeface="Red Hat Display"/>
                <a:ea typeface="Red Hat Display"/>
                <a:cs typeface="Red Hat Display"/>
                <a:sym typeface="Red Hat Display"/>
              </a:rPr>
              <a:t>rigidly, hard to build </a:t>
            </a:r>
            <a:r>
              <a:rPr lang="en" sz="1200">
                <a:solidFill>
                  <a:schemeClr val="dk1"/>
                </a:solidFill>
                <a:highlight>
                  <a:schemeClr val="lt1"/>
                </a:highlight>
                <a:latin typeface="Red Hat Display"/>
                <a:ea typeface="Red Hat Display"/>
                <a:cs typeface="Red Hat Display"/>
                <a:sym typeface="Red Hat Display"/>
              </a:rPr>
              <a:t> easy to query</a:t>
            </a:r>
            <a:endParaRPr sz="1200">
              <a:solidFill>
                <a:schemeClr val="dk1"/>
              </a:solidFill>
              <a:highlight>
                <a:schemeClr val="lt1"/>
              </a:highlight>
              <a:latin typeface="Red Hat Display"/>
              <a:ea typeface="Red Hat Display"/>
              <a:cs typeface="Red Hat Display"/>
              <a:sym typeface="Red Hat Display"/>
            </a:endParaRPr>
          </a:p>
        </p:txBody>
      </p:sp>
      <p:sp>
        <p:nvSpPr>
          <p:cNvPr id="1610" name="Google Shape;1610;p150"/>
          <p:cNvSpPr txBox="1"/>
          <p:nvPr/>
        </p:nvSpPr>
        <p:spPr>
          <a:xfrm>
            <a:off x="5021300" y="823425"/>
            <a:ext cx="3760800" cy="10773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highlight>
                  <a:schemeClr val="lt1"/>
                </a:highlight>
                <a:latin typeface="Red Hat Display"/>
                <a:ea typeface="Red Hat Display"/>
                <a:cs typeface="Red Hat Display"/>
                <a:sym typeface="Red Hat Display"/>
              </a:rPr>
              <a:t>Data Lake </a:t>
            </a:r>
            <a:endParaRPr b="1">
              <a:solidFill>
                <a:schemeClr val="accent1"/>
              </a:solidFill>
              <a:highlight>
                <a:schemeClr val="lt1"/>
              </a:highlight>
              <a:latin typeface="Red Hat Display"/>
              <a:ea typeface="Red Hat Display"/>
              <a:cs typeface="Red Hat Display"/>
              <a:sym typeface="Red Hat Display"/>
            </a:endParaRPr>
          </a:p>
          <a:p>
            <a:pPr indent="0" lvl="0" marL="0" rtl="0" algn="l">
              <a:spcBef>
                <a:spcPts val="0"/>
              </a:spcBef>
              <a:spcAft>
                <a:spcPts val="0"/>
              </a:spcAft>
              <a:buNone/>
            </a:pPr>
            <a:r>
              <a:t/>
            </a:r>
            <a:endParaRPr b="1">
              <a:solidFill>
                <a:schemeClr val="dk1"/>
              </a:solidFill>
              <a:highlight>
                <a:schemeClr val="lt1"/>
              </a:highlight>
              <a:latin typeface="Red Hat Display"/>
              <a:ea typeface="Red Hat Display"/>
              <a:cs typeface="Red Hat Display"/>
              <a:sym typeface="Red Hat Display"/>
            </a:endParaRPr>
          </a:p>
          <a:p>
            <a:pPr indent="0" lvl="0" marL="0" rtl="0" algn="l">
              <a:lnSpc>
                <a:spcPct val="150000"/>
              </a:lnSpc>
              <a:spcBef>
                <a:spcPts val="0"/>
              </a:spcBef>
              <a:spcAft>
                <a:spcPts val="0"/>
              </a:spcAft>
              <a:buNone/>
            </a:pPr>
            <a:r>
              <a:rPr lang="en" sz="1200">
                <a:solidFill>
                  <a:schemeClr val="dk1"/>
                </a:solidFill>
                <a:highlight>
                  <a:schemeClr val="lt1"/>
                </a:highlight>
                <a:latin typeface="Red Hat Display"/>
                <a:ea typeface="Red Hat Display"/>
                <a:cs typeface="Red Hat Display"/>
                <a:sym typeface="Red Hat Display"/>
              </a:rPr>
              <a:t>store data as is</a:t>
            </a:r>
            <a:r>
              <a:rPr lang="en" sz="1200">
                <a:solidFill>
                  <a:schemeClr val="dk1"/>
                </a:solidFill>
                <a:highlight>
                  <a:schemeClr val="lt1"/>
                </a:highlight>
                <a:latin typeface="Red Hat Display"/>
                <a:ea typeface="Red Hat Display"/>
                <a:cs typeface="Red Hat Display"/>
                <a:sym typeface="Red Hat Display"/>
              </a:rPr>
              <a:t> , l</a:t>
            </a:r>
            <a:r>
              <a:rPr lang="en" sz="1200">
                <a:solidFill>
                  <a:schemeClr val="dk1"/>
                </a:solidFill>
                <a:highlight>
                  <a:schemeClr val="lt1"/>
                </a:highlight>
                <a:latin typeface="Red Hat Display"/>
                <a:ea typeface="Red Hat Display"/>
                <a:cs typeface="Red Hat Display"/>
                <a:sym typeface="Red Hat Display"/>
              </a:rPr>
              <a:t>eading</a:t>
            </a:r>
            <a:r>
              <a:rPr lang="en" sz="1200">
                <a:solidFill>
                  <a:schemeClr val="dk1"/>
                </a:solidFill>
                <a:highlight>
                  <a:schemeClr val="lt1"/>
                </a:highlight>
                <a:latin typeface="Red Hat Display"/>
                <a:ea typeface="Red Hat Display"/>
                <a:cs typeface="Red Hat Display"/>
                <a:sym typeface="Red Hat Display"/>
              </a:rPr>
              <a:t> </a:t>
            </a:r>
            <a:r>
              <a:rPr lang="en" sz="1200">
                <a:solidFill>
                  <a:schemeClr val="dk1"/>
                </a:solidFill>
                <a:highlight>
                  <a:schemeClr val="lt1"/>
                </a:highlight>
                <a:latin typeface="Red Hat Display"/>
                <a:ea typeface="Red Hat Display"/>
                <a:cs typeface="Red Hat Display"/>
                <a:sym typeface="Red Hat Display"/>
              </a:rPr>
              <a:t>interpretation to consumer </a:t>
            </a:r>
            <a:r>
              <a:rPr lang="en" sz="1200">
                <a:solidFill>
                  <a:schemeClr val="dk1"/>
                </a:solidFill>
                <a:highlight>
                  <a:schemeClr val="lt1"/>
                </a:highlight>
                <a:latin typeface="Red Hat Display"/>
                <a:ea typeface="Red Hat Display"/>
                <a:cs typeface="Red Hat Display"/>
                <a:sym typeface="Red Hat Display"/>
              </a:rPr>
              <a:t>easy to build , but </a:t>
            </a:r>
            <a:r>
              <a:rPr lang="en" sz="1200">
                <a:solidFill>
                  <a:schemeClr val="dk1"/>
                </a:solidFill>
                <a:highlight>
                  <a:schemeClr val="lt1"/>
                </a:highlight>
                <a:latin typeface="Red Hat Display"/>
                <a:ea typeface="Red Hat Display"/>
                <a:cs typeface="Red Hat Display"/>
                <a:sym typeface="Red Hat Display"/>
              </a:rPr>
              <a:t>challenging</a:t>
            </a:r>
            <a:r>
              <a:rPr lang="en" sz="1200">
                <a:solidFill>
                  <a:schemeClr val="dk1"/>
                </a:solidFill>
                <a:highlight>
                  <a:schemeClr val="lt1"/>
                </a:highlight>
                <a:latin typeface="Red Hat Display"/>
                <a:ea typeface="Red Hat Display"/>
                <a:cs typeface="Red Hat Display"/>
                <a:sym typeface="Red Hat Display"/>
              </a:rPr>
              <a:t> to query</a:t>
            </a:r>
            <a:endParaRPr sz="1200">
              <a:solidFill>
                <a:schemeClr val="dk1"/>
              </a:solidFill>
              <a:highlight>
                <a:schemeClr val="lt1"/>
              </a:highlight>
              <a:latin typeface="Red Hat Display"/>
              <a:ea typeface="Red Hat Display"/>
              <a:cs typeface="Red Hat Display"/>
              <a:sym typeface="Red Hat Display"/>
            </a:endParaRPr>
          </a:p>
        </p:txBody>
      </p:sp>
      <p:sp>
        <p:nvSpPr>
          <p:cNvPr id="1611" name="Google Shape;1611;p150"/>
          <p:cNvSpPr txBox="1"/>
          <p:nvPr/>
        </p:nvSpPr>
        <p:spPr>
          <a:xfrm>
            <a:off x="2358250" y="2639675"/>
            <a:ext cx="4774800" cy="19086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00FF"/>
                </a:solidFill>
                <a:highlight>
                  <a:schemeClr val="lt1"/>
                </a:highlight>
                <a:latin typeface="Red Hat Display"/>
                <a:ea typeface="Red Hat Display"/>
                <a:cs typeface="Red Hat Display"/>
                <a:sym typeface="Red Hat Display"/>
              </a:rPr>
              <a:t>Data Mesh: </a:t>
            </a:r>
            <a:endParaRPr b="1">
              <a:solidFill>
                <a:srgbClr val="0000FF"/>
              </a:solidFill>
              <a:highlight>
                <a:schemeClr val="lt1"/>
              </a:highlight>
              <a:latin typeface="Red Hat Display"/>
              <a:ea typeface="Red Hat Display"/>
              <a:cs typeface="Red Hat Display"/>
              <a:sym typeface="Red Hat Display"/>
            </a:endParaRPr>
          </a:p>
          <a:p>
            <a:pPr indent="0" lvl="0" marL="0" rtl="0" algn="l">
              <a:spcBef>
                <a:spcPts val="0"/>
              </a:spcBef>
              <a:spcAft>
                <a:spcPts val="0"/>
              </a:spcAft>
              <a:buNone/>
            </a:pPr>
            <a:r>
              <a:t/>
            </a:r>
            <a:endParaRPr b="1">
              <a:solidFill>
                <a:srgbClr val="0000FF"/>
              </a:solidFill>
              <a:highlight>
                <a:schemeClr val="lt1"/>
              </a:highlight>
              <a:latin typeface="Red Hat Display"/>
              <a:ea typeface="Red Hat Display"/>
              <a:cs typeface="Red Hat Display"/>
              <a:sym typeface="Red Hat Display"/>
            </a:endParaRPr>
          </a:p>
          <a:p>
            <a:pPr indent="0" lvl="0" marL="0" rtl="0" algn="just">
              <a:lnSpc>
                <a:spcPct val="150000"/>
              </a:lnSpc>
              <a:spcBef>
                <a:spcPts val="0"/>
              </a:spcBef>
              <a:spcAft>
                <a:spcPts val="0"/>
              </a:spcAft>
              <a:buNone/>
            </a:pPr>
            <a:r>
              <a:rPr lang="en" sz="1200">
                <a:solidFill>
                  <a:schemeClr val="dk1"/>
                </a:solidFill>
                <a:highlight>
                  <a:schemeClr val="lt1"/>
                </a:highlight>
                <a:latin typeface="Red Hat Display"/>
                <a:ea typeface="Red Hat Display"/>
                <a:cs typeface="Red Hat Display"/>
                <a:sym typeface="Red Hat Display"/>
              </a:rPr>
              <a:t>decentralizes the problem space </a:t>
            </a:r>
            <a:endParaRPr sz="1200">
              <a:solidFill>
                <a:schemeClr val="dk1"/>
              </a:solidFill>
              <a:highlight>
                <a:schemeClr val="lt1"/>
              </a:highlight>
              <a:latin typeface="Red Hat Display"/>
              <a:ea typeface="Red Hat Display"/>
              <a:cs typeface="Red Hat Display"/>
              <a:sym typeface="Red Hat Display"/>
            </a:endParaRPr>
          </a:p>
          <a:p>
            <a:pPr indent="-304800" lvl="0" marL="457200" rtl="0" algn="just">
              <a:lnSpc>
                <a:spcPct val="150000"/>
              </a:lnSpc>
              <a:spcBef>
                <a:spcPts val="0"/>
              </a:spcBef>
              <a:spcAft>
                <a:spcPts val="0"/>
              </a:spcAft>
              <a:buClr>
                <a:schemeClr val="dk1"/>
              </a:buClr>
              <a:buSzPts val="1200"/>
              <a:buFont typeface="Red Hat Display"/>
              <a:buChar char="-"/>
            </a:pPr>
            <a:r>
              <a:rPr lang="en" sz="1200">
                <a:solidFill>
                  <a:schemeClr val="dk1"/>
                </a:solidFill>
                <a:highlight>
                  <a:schemeClr val="lt1"/>
                </a:highlight>
                <a:latin typeface="Red Hat Display"/>
                <a:ea typeface="Red Hat Display"/>
                <a:cs typeface="Red Hat Display"/>
                <a:sym typeface="Red Hat Display"/>
              </a:rPr>
              <a:t>bringing creation closer to producer focus on the need of consumer </a:t>
            </a:r>
            <a:endParaRPr sz="1200">
              <a:solidFill>
                <a:schemeClr val="dk1"/>
              </a:solidFill>
              <a:highlight>
                <a:schemeClr val="lt1"/>
              </a:highlight>
              <a:latin typeface="Red Hat Display"/>
              <a:ea typeface="Red Hat Display"/>
              <a:cs typeface="Red Hat Display"/>
              <a:sym typeface="Red Hat Display"/>
            </a:endParaRPr>
          </a:p>
          <a:p>
            <a:pPr indent="-304800" lvl="0" marL="457200" rtl="0" algn="just">
              <a:lnSpc>
                <a:spcPct val="150000"/>
              </a:lnSpc>
              <a:spcBef>
                <a:spcPts val="0"/>
              </a:spcBef>
              <a:spcAft>
                <a:spcPts val="0"/>
              </a:spcAft>
              <a:buClr>
                <a:schemeClr val="dk1"/>
              </a:buClr>
              <a:buSzPts val="1200"/>
              <a:buFont typeface="Red Hat Display"/>
              <a:buChar char="-"/>
            </a:pPr>
            <a:r>
              <a:rPr lang="en" sz="1200">
                <a:solidFill>
                  <a:schemeClr val="dk1"/>
                </a:solidFill>
                <a:highlight>
                  <a:schemeClr val="lt1"/>
                </a:highlight>
                <a:latin typeface="Red Hat Display"/>
                <a:ea typeface="Red Hat Display"/>
                <a:cs typeface="Red Hat Display"/>
                <a:sym typeface="Red Hat Display"/>
              </a:rPr>
              <a:t>reduce </a:t>
            </a:r>
            <a:r>
              <a:rPr lang="en" sz="1200">
                <a:solidFill>
                  <a:schemeClr val="dk1"/>
                </a:solidFill>
                <a:highlight>
                  <a:schemeClr val="lt1"/>
                </a:highlight>
                <a:latin typeface="Red Hat Display"/>
                <a:ea typeface="Red Hat Display"/>
                <a:cs typeface="Red Hat Display"/>
                <a:sym typeface="Red Hat Display"/>
              </a:rPr>
              <a:t>platform</a:t>
            </a:r>
            <a:r>
              <a:rPr lang="en" sz="1200">
                <a:solidFill>
                  <a:schemeClr val="dk1"/>
                </a:solidFill>
                <a:highlight>
                  <a:schemeClr val="lt1"/>
                </a:highlight>
                <a:latin typeface="Red Hat Display"/>
                <a:ea typeface="Red Hat Display"/>
                <a:cs typeface="Red Hat Display"/>
                <a:sym typeface="Red Hat Display"/>
              </a:rPr>
              <a:t> complexity Leveraging Data as code approach </a:t>
            </a:r>
            <a:endParaRPr sz="1200">
              <a:solidFill>
                <a:schemeClr val="dk1"/>
              </a:solidFill>
              <a:highlight>
                <a:schemeClr val="lt1"/>
              </a:highlight>
              <a:latin typeface="Red Hat Display"/>
              <a:ea typeface="Red Hat Display"/>
              <a:cs typeface="Red Hat Display"/>
              <a:sym typeface="Red Hat Display"/>
            </a:endParaRPr>
          </a:p>
        </p:txBody>
      </p:sp>
      <p:cxnSp>
        <p:nvCxnSpPr>
          <p:cNvPr id="1612" name="Google Shape;1612;p150"/>
          <p:cNvCxnSpPr>
            <a:stCxn id="1609" idx="2"/>
            <a:endCxn id="1611" idx="0"/>
          </p:cNvCxnSpPr>
          <p:nvPr/>
        </p:nvCxnSpPr>
        <p:spPr>
          <a:xfrm flipH="1" rot="-5400000">
            <a:off x="3358700" y="1252725"/>
            <a:ext cx="738900" cy="2034900"/>
          </a:xfrm>
          <a:prstGeom prst="bentConnector3">
            <a:avLst>
              <a:gd fmla="val 50003" name="adj1"/>
            </a:avLst>
          </a:prstGeom>
          <a:noFill/>
          <a:ln cap="flat" cmpd="sng" w="9525">
            <a:solidFill>
              <a:schemeClr val="accent1"/>
            </a:solidFill>
            <a:prstDash val="solid"/>
            <a:round/>
            <a:headEnd len="med" w="med" type="none"/>
            <a:tailEnd len="med" w="med" type="none"/>
          </a:ln>
        </p:spPr>
      </p:cxnSp>
      <p:cxnSp>
        <p:nvCxnSpPr>
          <p:cNvPr id="1613" name="Google Shape;1613;p150"/>
          <p:cNvCxnSpPr>
            <a:stCxn id="1610" idx="2"/>
            <a:endCxn id="1611" idx="0"/>
          </p:cNvCxnSpPr>
          <p:nvPr/>
        </p:nvCxnSpPr>
        <p:spPr>
          <a:xfrm rot="5400000">
            <a:off x="5454200" y="1192125"/>
            <a:ext cx="738900" cy="2156100"/>
          </a:xfrm>
          <a:prstGeom prst="bentConnector3">
            <a:avLst>
              <a:gd fmla="val 50003" name="adj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15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19" name="Google Shape;1619;p151"/>
          <p:cNvSpPr txBox="1"/>
          <p:nvPr>
            <p:ph type="title"/>
          </p:nvPr>
        </p:nvSpPr>
        <p:spPr>
          <a:xfrm>
            <a:off x="663806" y="158531"/>
            <a:ext cx="7816500" cy="4986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sz="2100">
                <a:latin typeface="Red Hat Display Medium"/>
                <a:ea typeface="Red Hat Display Medium"/>
                <a:cs typeface="Red Hat Display Medium"/>
                <a:sym typeface="Red Hat Display Medium"/>
              </a:rPr>
              <a:t>Data Mesh</a:t>
            </a:r>
            <a:r>
              <a:rPr lang="en" sz="2100">
                <a:latin typeface="Red Hat Display Medium"/>
                <a:ea typeface="Red Hat Display Medium"/>
                <a:cs typeface="Red Hat Display Medium"/>
                <a:sym typeface="Red Hat Display Medium"/>
              </a:rPr>
              <a:t> </a:t>
            </a:r>
            <a:r>
              <a:rPr lang="en" sz="2100">
                <a:latin typeface="Red Hat Display Medium"/>
                <a:ea typeface="Red Hat Display Medium"/>
                <a:cs typeface="Red Hat Display Medium"/>
                <a:sym typeface="Red Hat Display Medium"/>
              </a:rPr>
              <a:t>Component</a:t>
            </a:r>
            <a:r>
              <a:rPr lang="en" sz="2100">
                <a:latin typeface="Red Hat Display Medium"/>
                <a:ea typeface="Red Hat Display Medium"/>
                <a:cs typeface="Red Hat Display Medium"/>
                <a:sym typeface="Red Hat Display Medium"/>
              </a:rPr>
              <a:t> Architecture</a:t>
            </a:r>
            <a:endParaRPr sz="1400">
              <a:solidFill>
                <a:srgbClr val="EE0000"/>
              </a:solidFill>
              <a:latin typeface="Red Hat Display Medium"/>
              <a:ea typeface="Red Hat Display Medium"/>
              <a:cs typeface="Red Hat Display Medium"/>
              <a:sym typeface="Red Hat Display Medium"/>
            </a:endParaRPr>
          </a:p>
        </p:txBody>
      </p:sp>
      <p:sp>
        <p:nvSpPr>
          <p:cNvPr id="1620" name="Google Shape;1620;p151"/>
          <p:cNvSpPr/>
          <p:nvPr/>
        </p:nvSpPr>
        <p:spPr>
          <a:xfrm>
            <a:off x="8234850" y="1059125"/>
            <a:ext cx="857700" cy="3485700"/>
          </a:xfrm>
          <a:prstGeom prst="rect">
            <a:avLst/>
          </a:prstGeom>
          <a:solidFill>
            <a:srgbClr val="FFFFFF"/>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51"/>
          <p:cNvSpPr/>
          <p:nvPr/>
        </p:nvSpPr>
        <p:spPr>
          <a:xfrm>
            <a:off x="668939" y="1059125"/>
            <a:ext cx="1295100" cy="3485700"/>
          </a:xfrm>
          <a:prstGeom prst="rect">
            <a:avLst/>
          </a:prstGeom>
          <a:solidFill>
            <a:srgbClr val="FFFFFF"/>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51"/>
          <p:cNvSpPr/>
          <p:nvPr/>
        </p:nvSpPr>
        <p:spPr>
          <a:xfrm>
            <a:off x="2180850" y="1056750"/>
            <a:ext cx="4345800" cy="3485700"/>
          </a:xfrm>
          <a:prstGeom prst="rect">
            <a:avLst/>
          </a:prstGeom>
          <a:solidFill>
            <a:srgbClr val="FFFFFF"/>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51"/>
          <p:cNvSpPr/>
          <p:nvPr/>
        </p:nvSpPr>
        <p:spPr>
          <a:xfrm>
            <a:off x="2368316" y="1301747"/>
            <a:ext cx="3971100" cy="847200"/>
          </a:xfrm>
          <a:prstGeom prst="rect">
            <a:avLst/>
          </a:prstGeom>
          <a:solidFill>
            <a:srgbClr val="FFFFFF"/>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51"/>
          <p:cNvSpPr txBox="1"/>
          <p:nvPr/>
        </p:nvSpPr>
        <p:spPr>
          <a:xfrm>
            <a:off x="4051350" y="1115257"/>
            <a:ext cx="2234400" cy="359400"/>
          </a:xfrm>
          <a:prstGeom prst="rect">
            <a:avLst/>
          </a:prstGeom>
          <a:solidFill>
            <a:srgbClr val="FFFFFF"/>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000">
                <a:latin typeface="Red Hat Text"/>
                <a:ea typeface="Red Hat Text"/>
                <a:cs typeface="Red Hat Text"/>
                <a:sym typeface="Red Hat Text"/>
              </a:rPr>
              <a:t>Data management &amp; Governance</a:t>
            </a:r>
            <a:endParaRPr b="1" sz="1000">
              <a:latin typeface="Red Hat Text"/>
              <a:ea typeface="Red Hat Text"/>
              <a:cs typeface="Red Hat Text"/>
              <a:sym typeface="Red Hat Text"/>
            </a:endParaRPr>
          </a:p>
        </p:txBody>
      </p:sp>
      <p:sp>
        <p:nvSpPr>
          <p:cNvPr id="1625" name="Google Shape;1625;p151"/>
          <p:cNvSpPr/>
          <p:nvPr/>
        </p:nvSpPr>
        <p:spPr>
          <a:xfrm>
            <a:off x="2368316" y="2399273"/>
            <a:ext cx="1923900" cy="847200"/>
          </a:xfrm>
          <a:prstGeom prst="rect">
            <a:avLst/>
          </a:prstGeom>
          <a:solidFill>
            <a:srgbClr val="FFFFFF"/>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51"/>
          <p:cNvSpPr/>
          <p:nvPr/>
        </p:nvSpPr>
        <p:spPr>
          <a:xfrm>
            <a:off x="4486500" y="2399275"/>
            <a:ext cx="1852800" cy="847200"/>
          </a:xfrm>
          <a:prstGeom prst="rect">
            <a:avLst/>
          </a:prstGeom>
          <a:solidFill>
            <a:srgbClr val="FFFFFF"/>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51"/>
          <p:cNvSpPr/>
          <p:nvPr/>
        </p:nvSpPr>
        <p:spPr>
          <a:xfrm>
            <a:off x="2368316" y="3515204"/>
            <a:ext cx="3971100" cy="847200"/>
          </a:xfrm>
          <a:prstGeom prst="rect">
            <a:avLst/>
          </a:prstGeom>
          <a:solidFill>
            <a:srgbClr val="FFFFFF"/>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51"/>
          <p:cNvSpPr txBox="1"/>
          <p:nvPr/>
        </p:nvSpPr>
        <p:spPr>
          <a:xfrm>
            <a:off x="2465981" y="1337814"/>
            <a:ext cx="1005000" cy="7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Workflow </a:t>
            </a:r>
            <a:br>
              <a:rPr lang="en" sz="1000">
                <a:latin typeface="Red Hat Text"/>
                <a:ea typeface="Red Hat Text"/>
                <a:cs typeface="Red Hat Text"/>
                <a:sym typeface="Red Hat Text"/>
              </a:rPr>
            </a:br>
            <a:r>
              <a:rPr lang="en" sz="1000">
                <a:latin typeface="Red Hat Text"/>
                <a:ea typeface="Red Hat Text"/>
                <a:cs typeface="Red Hat Text"/>
                <a:sym typeface="Red Hat Text"/>
              </a:rPr>
              <a:t>management</a:t>
            </a:r>
            <a:endParaRPr sz="1000">
              <a:latin typeface="Red Hat Text"/>
              <a:ea typeface="Red Hat Text"/>
              <a:cs typeface="Red Hat Text"/>
              <a:sym typeface="Red Hat Text"/>
            </a:endParaRPr>
          </a:p>
        </p:txBody>
      </p:sp>
      <p:pic>
        <p:nvPicPr>
          <p:cNvPr id="1629" name="Google Shape;1629;p151"/>
          <p:cNvPicPr preferRelativeResize="0"/>
          <p:nvPr/>
        </p:nvPicPr>
        <p:blipFill>
          <a:blip r:embed="rId3">
            <a:alphaModFix/>
          </a:blip>
          <a:stretch>
            <a:fillRect/>
          </a:stretch>
        </p:blipFill>
        <p:spPr>
          <a:xfrm>
            <a:off x="2626613" y="1788600"/>
            <a:ext cx="671961" cy="248611"/>
          </a:xfrm>
          <a:prstGeom prst="rect">
            <a:avLst/>
          </a:prstGeom>
          <a:noFill/>
          <a:ln>
            <a:noFill/>
          </a:ln>
        </p:spPr>
      </p:pic>
      <p:sp>
        <p:nvSpPr>
          <p:cNvPr id="1630" name="Google Shape;1630;p151"/>
          <p:cNvSpPr txBox="1"/>
          <p:nvPr/>
        </p:nvSpPr>
        <p:spPr>
          <a:xfrm>
            <a:off x="3894473" y="1337814"/>
            <a:ext cx="1005000" cy="7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Metadata </a:t>
            </a:r>
            <a:endParaRPr sz="1000">
              <a:latin typeface="Red Hat Text"/>
              <a:ea typeface="Red Hat Text"/>
              <a:cs typeface="Red Hat Text"/>
              <a:sym typeface="Red Hat Text"/>
            </a:endParaRPr>
          </a:p>
          <a:p>
            <a:pPr indent="0" lvl="0" marL="0" rtl="0" algn="ctr">
              <a:spcBef>
                <a:spcPts val="0"/>
              </a:spcBef>
              <a:spcAft>
                <a:spcPts val="0"/>
              </a:spcAft>
              <a:buNone/>
            </a:pPr>
            <a:r>
              <a:rPr lang="en" sz="1000">
                <a:latin typeface="Red Hat Text"/>
                <a:ea typeface="Red Hat Text"/>
                <a:cs typeface="Red Hat Text"/>
                <a:sym typeface="Red Hat Text"/>
              </a:rPr>
              <a:t>Management</a:t>
            </a:r>
            <a:endParaRPr sz="1000">
              <a:latin typeface="Red Hat Text"/>
              <a:ea typeface="Red Hat Text"/>
              <a:cs typeface="Red Hat Text"/>
              <a:sym typeface="Red Hat Text"/>
            </a:endParaRPr>
          </a:p>
        </p:txBody>
      </p:sp>
      <p:sp>
        <p:nvSpPr>
          <p:cNvPr id="1631" name="Google Shape;1631;p151"/>
          <p:cNvSpPr txBox="1"/>
          <p:nvPr/>
        </p:nvSpPr>
        <p:spPr>
          <a:xfrm>
            <a:off x="5164244" y="1337814"/>
            <a:ext cx="1005000" cy="7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Data </a:t>
            </a:r>
            <a:endParaRPr sz="1000">
              <a:latin typeface="Red Hat Text"/>
              <a:ea typeface="Red Hat Text"/>
              <a:cs typeface="Red Hat Text"/>
              <a:sym typeface="Red Hat Text"/>
            </a:endParaRPr>
          </a:p>
          <a:p>
            <a:pPr indent="0" lvl="0" marL="0" rtl="0" algn="ctr">
              <a:spcBef>
                <a:spcPts val="0"/>
              </a:spcBef>
              <a:spcAft>
                <a:spcPts val="0"/>
              </a:spcAft>
              <a:buNone/>
            </a:pPr>
            <a:r>
              <a:rPr lang="en" sz="1000">
                <a:latin typeface="Red Hat Text"/>
                <a:ea typeface="Red Hat Text"/>
                <a:cs typeface="Red Hat Text"/>
                <a:sym typeface="Red Hat Text"/>
              </a:rPr>
              <a:t>Security</a:t>
            </a:r>
            <a:endParaRPr sz="1000">
              <a:latin typeface="Red Hat Text"/>
              <a:ea typeface="Red Hat Text"/>
              <a:cs typeface="Red Hat Text"/>
              <a:sym typeface="Red Hat Text"/>
            </a:endParaRPr>
          </a:p>
        </p:txBody>
      </p:sp>
      <p:pic>
        <p:nvPicPr>
          <p:cNvPr id="1632" name="Google Shape;1632;p151"/>
          <p:cNvPicPr preferRelativeResize="0"/>
          <p:nvPr/>
        </p:nvPicPr>
        <p:blipFill>
          <a:blip r:embed="rId4">
            <a:alphaModFix/>
          </a:blip>
          <a:stretch>
            <a:fillRect/>
          </a:stretch>
        </p:blipFill>
        <p:spPr>
          <a:xfrm>
            <a:off x="4062158" y="1788600"/>
            <a:ext cx="846319" cy="248612"/>
          </a:xfrm>
          <a:prstGeom prst="rect">
            <a:avLst/>
          </a:prstGeom>
          <a:noFill/>
          <a:ln>
            <a:noFill/>
          </a:ln>
        </p:spPr>
      </p:pic>
      <p:sp>
        <p:nvSpPr>
          <p:cNvPr id="1633" name="Google Shape;1633;p151"/>
          <p:cNvSpPr txBox="1"/>
          <p:nvPr/>
        </p:nvSpPr>
        <p:spPr>
          <a:xfrm>
            <a:off x="3121350" y="2241250"/>
            <a:ext cx="1107600" cy="359400"/>
          </a:xfrm>
          <a:prstGeom prst="rect">
            <a:avLst/>
          </a:prstGeom>
          <a:solidFill>
            <a:srgbClr val="FFFFFF"/>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000">
                <a:latin typeface="Red Hat Text"/>
                <a:ea typeface="Red Hat Text"/>
                <a:cs typeface="Red Hat Text"/>
                <a:sym typeface="Red Hat Text"/>
              </a:rPr>
              <a:t>Data Ingestion</a:t>
            </a:r>
            <a:endParaRPr b="1" sz="1000">
              <a:latin typeface="Red Hat Text"/>
              <a:ea typeface="Red Hat Text"/>
              <a:cs typeface="Red Hat Text"/>
              <a:sym typeface="Red Hat Text"/>
            </a:endParaRPr>
          </a:p>
        </p:txBody>
      </p:sp>
      <p:pic>
        <p:nvPicPr>
          <p:cNvPr id="1634" name="Google Shape;1634;p151"/>
          <p:cNvPicPr preferRelativeResize="0"/>
          <p:nvPr/>
        </p:nvPicPr>
        <p:blipFill>
          <a:blip r:embed="rId5">
            <a:alphaModFix/>
          </a:blip>
          <a:stretch>
            <a:fillRect/>
          </a:stretch>
        </p:blipFill>
        <p:spPr>
          <a:xfrm>
            <a:off x="5199508" y="1765616"/>
            <a:ext cx="1004817" cy="292835"/>
          </a:xfrm>
          <a:prstGeom prst="rect">
            <a:avLst/>
          </a:prstGeom>
          <a:noFill/>
          <a:ln>
            <a:noFill/>
          </a:ln>
        </p:spPr>
      </p:pic>
      <p:sp>
        <p:nvSpPr>
          <p:cNvPr id="1635" name="Google Shape;1635;p151"/>
          <p:cNvSpPr txBox="1"/>
          <p:nvPr/>
        </p:nvSpPr>
        <p:spPr>
          <a:xfrm>
            <a:off x="4765137" y="2241250"/>
            <a:ext cx="1591800" cy="359400"/>
          </a:xfrm>
          <a:prstGeom prst="rect">
            <a:avLst/>
          </a:prstGeom>
          <a:solidFill>
            <a:srgbClr val="FFFFFF"/>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000">
                <a:latin typeface="Red Hat Text"/>
                <a:ea typeface="Red Hat Text"/>
                <a:cs typeface="Red Hat Text"/>
                <a:sym typeface="Red Hat Text"/>
              </a:rPr>
              <a:t>Data Transformation</a:t>
            </a:r>
            <a:endParaRPr b="1" sz="1000">
              <a:latin typeface="Red Hat Text"/>
              <a:ea typeface="Red Hat Text"/>
              <a:cs typeface="Red Hat Text"/>
              <a:sym typeface="Red Hat Text"/>
            </a:endParaRPr>
          </a:p>
        </p:txBody>
      </p:sp>
      <p:sp>
        <p:nvSpPr>
          <p:cNvPr id="1636" name="Google Shape;1636;p151"/>
          <p:cNvSpPr/>
          <p:nvPr/>
        </p:nvSpPr>
        <p:spPr>
          <a:xfrm>
            <a:off x="2495172" y="2613300"/>
            <a:ext cx="857700" cy="337800"/>
          </a:xfrm>
          <a:prstGeom prst="roundRect">
            <a:avLst>
              <a:gd fmla="val 16667" name="adj"/>
            </a:avLst>
          </a:prstGeom>
          <a:solidFill>
            <a:srgbClr val="007C8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Display"/>
                <a:ea typeface="Red Hat Display"/>
                <a:cs typeface="Red Hat Display"/>
                <a:sym typeface="Red Hat Display"/>
              </a:rPr>
              <a:t>      Trino</a:t>
            </a:r>
            <a:r>
              <a:rPr lang="en">
                <a:solidFill>
                  <a:srgbClr val="FFFFFF"/>
                </a:solidFill>
                <a:latin typeface="Barlow"/>
                <a:ea typeface="Barlow"/>
                <a:cs typeface="Barlow"/>
                <a:sym typeface="Barlow"/>
              </a:rPr>
              <a:t> </a:t>
            </a:r>
            <a:endParaRPr>
              <a:solidFill>
                <a:srgbClr val="FFFFFF"/>
              </a:solidFill>
              <a:latin typeface="Barlow"/>
              <a:ea typeface="Barlow"/>
              <a:cs typeface="Barlow"/>
              <a:sym typeface="Barlow"/>
            </a:endParaRPr>
          </a:p>
        </p:txBody>
      </p:sp>
      <p:pic>
        <p:nvPicPr>
          <p:cNvPr id="1637" name="Google Shape;1637;p151"/>
          <p:cNvPicPr preferRelativeResize="0"/>
          <p:nvPr/>
        </p:nvPicPr>
        <p:blipFill>
          <a:blip r:embed="rId6">
            <a:alphaModFix/>
          </a:blip>
          <a:stretch>
            <a:fillRect/>
          </a:stretch>
        </p:blipFill>
        <p:spPr>
          <a:xfrm>
            <a:off x="2511328" y="2585969"/>
            <a:ext cx="237485" cy="337731"/>
          </a:xfrm>
          <a:prstGeom prst="rect">
            <a:avLst/>
          </a:prstGeom>
          <a:noFill/>
          <a:ln>
            <a:noFill/>
          </a:ln>
        </p:spPr>
      </p:pic>
      <p:pic>
        <p:nvPicPr>
          <p:cNvPr id="1638" name="Google Shape;1638;p151"/>
          <p:cNvPicPr preferRelativeResize="0"/>
          <p:nvPr/>
        </p:nvPicPr>
        <p:blipFill>
          <a:blip r:embed="rId7">
            <a:alphaModFix/>
          </a:blip>
          <a:stretch>
            <a:fillRect/>
          </a:stretch>
        </p:blipFill>
        <p:spPr>
          <a:xfrm>
            <a:off x="4515998" y="2691709"/>
            <a:ext cx="765125" cy="337731"/>
          </a:xfrm>
          <a:prstGeom prst="rect">
            <a:avLst/>
          </a:prstGeom>
          <a:noFill/>
          <a:ln>
            <a:noFill/>
          </a:ln>
        </p:spPr>
      </p:pic>
      <p:grpSp>
        <p:nvGrpSpPr>
          <p:cNvPr id="1639" name="Google Shape;1639;p151"/>
          <p:cNvGrpSpPr/>
          <p:nvPr/>
        </p:nvGrpSpPr>
        <p:grpSpPr>
          <a:xfrm>
            <a:off x="4886492" y="3734664"/>
            <a:ext cx="879103" cy="460706"/>
            <a:chOff x="403104" y="4068409"/>
            <a:chExt cx="1021500" cy="619895"/>
          </a:xfrm>
        </p:grpSpPr>
        <p:sp>
          <p:nvSpPr>
            <p:cNvPr id="1640" name="Google Shape;1640;p151"/>
            <p:cNvSpPr txBox="1"/>
            <p:nvPr/>
          </p:nvSpPr>
          <p:spPr>
            <a:xfrm>
              <a:off x="403104" y="4515204"/>
              <a:ext cx="1021500" cy="173100"/>
            </a:xfrm>
            <a:prstGeom prst="rect">
              <a:avLst/>
            </a:prstGeom>
            <a:noFill/>
            <a:ln>
              <a:noFill/>
            </a:ln>
          </p:spPr>
          <p:txBody>
            <a:bodyPr anchorCtr="0" anchor="t" bIns="34275" lIns="68575" spcFirstLastPara="1" rIns="68575" wrap="square" tIns="34275">
              <a:noAutofit/>
            </a:bodyPr>
            <a:lstStyle/>
            <a:p>
              <a:pPr indent="0" lvl="0" marL="38100" marR="0" rtl="0" algn="ctr">
                <a:lnSpc>
                  <a:spcPct val="100000"/>
                </a:lnSpc>
                <a:spcBef>
                  <a:spcPts val="0"/>
                </a:spcBef>
                <a:spcAft>
                  <a:spcPts val="0"/>
                </a:spcAft>
                <a:buClr>
                  <a:srgbClr val="000000"/>
                </a:buClr>
                <a:buSzPts val="1100"/>
                <a:buFont typeface="Arial"/>
                <a:buNone/>
              </a:pPr>
              <a:r>
                <a:rPr i="0" lang="en" sz="1000" u="none" cap="none" strike="noStrike">
                  <a:solidFill>
                    <a:srgbClr val="000A2C"/>
                  </a:solidFill>
                  <a:latin typeface="Red Hat Display"/>
                  <a:ea typeface="Red Hat Display"/>
                  <a:cs typeface="Red Hat Display"/>
                  <a:sym typeface="Red Hat Display"/>
                </a:rPr>
                <a:t>Database</a:t>
              </a:r>
              <a:endParaRPr i="0" sz="1000" u="none" cap="none" strike="noStrike">
                <a:solidFill>
                  <a:srgbClr val="000A2C"/>
                </a:solidFill>
                <a:latin typeface="Red Hat Display"/>
                <a:ea typeface="Red Hat Display"/>
                <a:cs typeface="Red Hat Display"/>
                <a:sym typeface="Red Hat Display"/>
              </a:endParaRPr>
            </a:p>
          </p:txBody>
        </p:sp>
        <p:grpSp>
          <p:nvGrpSpPr>
            <p:cNvPr id="1641" name="Google Shape;1641;p151"/>
            <p:cNvGrpSpPr/>
            <p:nvPr/>
          </p:nvGrpSpPr>
          <p:grpSpPr>
            <a:xfrm>
              <a:off x="738281" y="4068409"/>
              <a:ext cx="351168" cy="443523"/>
              <a:chOff x="1493947" y="2167955"/>
              <a:chExt cx="584890" cy="703781"/>
            </a:xfrm>
          </p:grpSpPr>
          <p:sp>
            <p:nvSpPr>
              <p:cNvPr id="1642" name="Google Shape;1642;p151"/>
              <p:cNvSpPr/>
              <p:nvPr/>
            </p:nvSpPr>
            <p:spPr>
              <a:xfrm>
                <a:off x="1493947" y="2167955"/>
                <a:ext cx="584889" cy="199585"/>
              </a:xfrm>
              <a:custGeom>
                <a:rect b="b" l="l" r="r" t="t"/>
                <a:pathLst>
                  <a:path extrusionOk="0" h="199585" w="584889">
                    <a:moveTo>
                      <a:pt x="584890" y="99793"/>
                    </a:moveTo>
                    <a:cubicBezTo>
                      <a:pt x="584890" y="154910"/>
                      <a:pt x="453972" y="199586"/>
                      <a:pt x="292465" y="199586"/>
                    </a:cubicBezTo>
                    <a:cubicBezTo>
                      <a:pt x="130957" y="199586"/>
                      <a:pt x="0" y="154989"/>
                      <a:pt x="0" y="99793"/>
                    </a:cubicBezTo>
                    <a:cubicBezTo>
                      <a:pt x="0" y="44597"/>
                      <a:pt x="130938" y="0"/>
                      <a:pt x="292425" y="0"/>
                    </a:cubicBezTo>
                    <a:cubicBezTo>
                      <a:pt x="453913" y="0"/>
                      <a:pt x="584890" y="44696"/>
                      <a:pt x="584890" y="99793"/>
                    </a:cubicBezTo>
                    <a:close/>
                  </a:path>
                </a:pathLst>
              </a:custGeom>
              <a:noFill/>
              <a:ln cap="rnd" cmpd="sng" w="19050">
                <a:solidFill>
                  <a:srgbClr val="545454"/>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A2C"/>
                  </a:solidFill>
                  <a:latin typeface="Red Hat Display"/>
                  <a:ea typeface="Red Hat Display"/>
                  <a:cs typeface="Red Hat Display"/>
                  <a:sym typeface="Red Hat Display"/>
                </a:endParaRPr>
              </a:p>
            </p:txBody>
          </p:sp>
          <p:sp>
            <p:nvSpPr>
              <p:cNvPr id="1643" name="Google Shape;1643;p151"/>
              <p:cNvSpPr/>
              <p:nvPr/>
            </p:nvSpPr>
            <p:spPr>
              <a:xfrm>
                <a:off x="1557445" y="2223667"/>
                <a:ext cx="457875" cy="88183"/>
              </a:xfrm>
              <a:custGeom>
                <a:rect b="b" l="l" r="r" t="t"/>
                <a:pathLst>
                  <a:path extrusionOk="0" h="88183" w="457875">
                    <a:moveTo>
                      <a:pt x="228928" y="88183"/>
                    </a:moveTo>
                    <a:cubicBezTo>
                      <a:pt x="108074" y="88183"/>
                      <a:pt x="28232" y="62626"/>
                      <a:pt x="0" y="44082"/>
                    </a:cubicBezTo>
                    <a:cubicBezTo>
                      <a:pt x="28232" y="25538"/>
                      <a:pt x="108015" y="0"/>
                      <a:pt x="228928" y="0"/>
                    </a:cubicBezTo>
                    <a:cubicBezTo>
                      <a:pt x="349840" y="0"/>
                      <a:pt x="429623" y="25538"/>
                      <a:pt x="457875" y="44082"/>
                    </a:cubicBezTo>
                    <a:cubicBezTo>
                      <a:pt x="429643" y="62626"/>
                      <a:pt x="349860" y="88183"/>
                      <a:pt x="228928" y="88183"/>
                    </a:cubicBezTo>
                    <a:close/>
                  </a:path>
                </a:pathLst>
              </a:custGeom>
              <a:solidFill>
                <a:srgbClr val="B834A1"/>
              </a:solidFill>
              <a:ln cap="flat" cmpd="sng" w="19050">
                <a:solidFill>
                  <a:srgbClr val="54545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A2C"/>
                  </a:solidFill>
                  <a:latin typeface="Red Hat Display"/>
                  <a:ea typeface="Red Hat Display"/>
                  <a:cs typeface="Red Hat Display"/>
                  <a:sym typeface="Red Hat Display"/>
                </a:endParaRPr>
              </a:p>
            </p:txBody>
          </p:sp>
          <p:sp>
            <p:nvSpPr>
              <p:cNvPr id="1644" name="Google Shape;1644;p151"/>
              <p:cNvSpPr/>
              <p:nvPr/>
            </p:nvSpPr>
            <p:spPr>
              <a:xfrm>
                <a:off x="1493987" y="2267748"/>
                <a:ext cx="584850" cy="268709"/>
              </a:xfrm>
              <a:custGeom>
                <a:rect b="b" l="l" r="r" t="t"/>
                <a:pathLst>
                  <a:path extrusionOk="0" h="268709" w="584850">
                    <a:moveTo>
                      <a:pt x="584850" y="0"/>
                    </a:moveTo>
                    <a:lnTo>
                      <a:pt x="584850" y="168917"/>
                    </a:lnTo>
                    <a:cubicBezTo>
                      <a:pt x="584850" y="224034"/>
                      <a:pt x="453933" y="268710"/>
                      <a:pt x="292425" y="268710"/>
                    </a:cubicBezTo>
                    <a:cubicBezTo>
                      <a:pt x="130918" y="268710"/>
                      <a:pt x="0" y="224034"/>
                      <a:pt x="0" y="168917"/>
                    </a:cubicBezTo>
                    <a:lnTo>
                      <a:pt x="0" y="0"/>
                    </a:lnTo>
                  </a:path>
                </a:pathLst>
              </a:custGeom>
              <a:noFill/>
              <a:ln cap="rnd" cmpd="sng" w="19050">
                <a:solidFill>
                  <a:srgbClr val="545454"/>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A2C"/>
                  </a:solidFill>
                  <a:latin typeface="Red Hat Display"/>
                  <a:ea typeface="Red Hat Display"/>
                  <a:cs typeface="Red Hat Display"/>
                  <a:sym typeface="Red Hat Display"/>
                </a:endParaRPr>
              </a:p>
            </p:txBody>
          </p:sp>
          <p:sp>
            <p:nvSpPr>
              <p:cNvPr id="1645" name="Google Shape;1645;p151"/>
              <p:cNvSpPr/>
              <p:nvPr/>
            </p:nvSpPr>
            <p:spPr>
              <a:xfrm>
                <a:off x="1493987" y="2531565"/>
                <a:ext cx="584850" cy="170066"/>
              </a:xfrm>
              <a:custGeom>
                <a:rect b="b" l="l" r="r" t="t"/>
                <a:pathLst>
                  <a:path extrusionOk="0" h="170066" w="584850">
                    <a:moveTo>
                      <a:pt x="584850" y="0"/>
                    </a:moveTo>
                    <a:lnTo>
                      <a:pt x="584850" y="70273"/>
                    </a:lnTo>
                    <a:cubicBezTo>
                      <a:pt x="584850" y="125390"/>
                      <a:pt x="453933" y="170066"/>
                      <a:pt x="292425" y="170066"/>
                    </a:cubicBezTo>
                    <a:cubicBezTo>
                      <a:pt x="130918" y="170066"/>
                      <a:pt x="0" y="125390"/>
                      <a:pt x="0" y="70273"/>
                    </a:cubicBezTo>
                    <a:lnTo>
                      <a:pt x="0" y="0"/>
                    </a:lnTo>
                  </a:path>
                </a:pathLst>
              </a:custGeom>
              <a:noFill/>
              <a:ln cap="rnd" cmpd="sng" w="19050">
                <a:solidFill>
                  <a:srgbClr val="545454"/>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A2C"/>
                  </a:solidFill>
                  <a:latin typeface="Red Hat Display"/>
                  <a:ea typeface="Red Hat Display"/>
                  <a:cs typeface="Red Hat Display"/>
                  <a:sym typeface="Red Hat Display"/>
                </a:endParaRPr>
              </a:p>
            </p:txBody>
          </p:sp>
          <p:sp>
            <p:nvSpPr>
              <p:cNvPr id="1646" name="Google Shape;1646;p151"/>
              <p:cNvSpPr/>
              <p:nvPr/>
            </p:nvSpPr>
            <p:spPr>
              <a:xfrm>
                <a:off x="1493947" y="2701631"/>
                <a:ext cx="584889" cy="170105"/>
              </a:xfrm>
              <a:custGeom>
                <a:rect b="b" l="l" r="r" t="t"/>
                <a:pathLst>
                  <a:path extrusionOk="0" h="170105" w="584889">
                    <a:moveTo>
                      <a:pt x="584890" y="0"/>
                    </a:moveTo>
                    <a:lnTo>
                      <a:pt x="584890" y="70293"/>
                    </a:lnTo>
                    <a:cubicBezTo>
                      <a:pt x="584890" y="125410"/>
                      <a:pt x="453933" y="170106"/>
                      <a:pt x="292425" y="170106"/>
                    </a:cubicBezTo>
                    <a:cubicBezTo>
                      <a:pt x="130918" y="170106"/>
                      <a:pt x="0" y="125430"/>
                      <a:pt x="0" y="70313"/>
                    </a:cubicBezTo>
                    <a:lnTo>
                      <a:pt x="0" y="0"/>
                    </a:lnTo>
                  </a:path>
                </a:pathLst>
              </a:custGeom>
              <a:noFill/>
              <a:ln cap="rnd" cmpd="sng" w="19050">
                <a:solidFill>
                  <a:srgbClr val="545454"/>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A2C"/>
                  </a:solidFill>
                  <a:latin typeface="Red Hat Display"/>
                  <a:ea typeface="Red Hat Display"/>
                  <a:cs typeface="Red Hat Display"/>
                  <a:sym typeface="Red Hat Display"/>
                </a:endParaRPr>
              </a:p>
            </p:txBody>
          </p:sp>
        </p:grpSp>
      </p:grpSp>
      <p:grpSp>
        <p:nvGrpSpPr>
          <p:cNvPr id="1647" name="Google Shape;1647;p151"/>
          <p:cNvGrpSpPr/>
          <p:nvPr/>
        </p:nvGrpSpPr>
        <p:grpSpPr>
          <a:xfrm>
            <a:off x="4167396" y="3665003"/>
            <a:ext cx="879103" cy="574665"/>
            <a:chOff x="1593229" y="4036571"/>
            <a:chExt cx="1021500" cy="773231"/>
          </a:xfrm>
        </p:grpSpPr>
        <p:sp>
          <p:nvSpPr>
            <p:cNvPr id="1648" name="Google Shape;1648;p151"/>
            <p:cNvSpPr txBox="1"/>
            <p:nvPr/>
          </p:nvSpPr>
          <p:spPr>
            <a:xfrm>
              <a:off x="1593229" y="4515202"/>
              <a:ext cx="1021500" cy="294600"/>
            </a:xfrm>
            <a:prstGeom prst="rect">
              <a:avLst/>
            </a:prstGeom>
            <a:noFill/>
            <a:ln>
              <a:noFill/>
            </a:ln>
          </p:spPr>
          <p:txBody>
            <a:bodyPr anchorCtr="0" anchor="t" bIns="34275" lIns="68575" spcFirstLastPara="1" rIns="68575" wrap="square" tIns="34275">
              <a:noAutofit/>
            </a:bodyPr>
            <a:lstStyle/>
            <a:p>
              <a:pPr indent="0" lvl="0" marL="38100" marR="0" rtl="0" algn="ctr">
                <a:lnSpc>
                  <a:spcPct val="80000"/>
                </a:lnSpc>
                <a:spcBef>
                  <a:spcPts val="0"/>
                </a:spcBef>
                <a:spcAft>
                  <a:spcPts val="0"/>
                </a:spcAft>
                <a:buClr>
                  <a:srgbClr val="000000"/>
                </a:buClr>
                <a:buSzPts val="1100"/>
                <a:buFont typeface="Arial"/>
                <a:buNone/>
              </a:pPr>
              <a:r>
                <a:rPr i="0" lang="en" sz="900" u="none" cap="none" strike="noStrike">
                  <a:solidFill>
                    <a:srgbClr val="000A2C"/>
                  </a:solidFill>
                  <a:latin typeface="Red Hat Display"/>
                  <a:ea typeface="Red Hat Display"/>
                  <a:cs typeface="Red Hat Display"/>
                  <a:sym typeface="Red Hat Display"/>
                </a:rPr>
                <a:t>Data Warehouses</a:t>
              </a:r>
              <a:endParaRPr i="0" sz="900" u="none" cap="none" strike="noStrike">
                <a:solidFill>
                  <a:srgbClr val="000A2C"/>
                </a:solidFill>
                <a:latin typeface="Red Hat Display"/>
                <a:ea typeface="Red Hat Display"/>
                <a:cs typeface="Red Hat Display"/>
                <a:sym typeface="Red Hat Display"/>
              </a:endParaRPr>
            </a:p>
          </p:txBody>
        </p:sp>
        <p:grpSp>
          <p:nvGrpSpPr>
            <p:cNvPr id="1649" name="Google Shape;1649;p151"/>
            <p:cNvGrpSpPr/>
            <p:nvPr/>
          </p:nvGrpSpPr>
          <p:grpSpPr>
            <a:xfrm>
              <a:off x="1848933" y="4036571"/>
              <a:ext cx="510249" cy="474407"/>
              <a:chOff x="5656075" y="2031216"/>
              <a:chExt cx="846043" cy="804353"/>
            </a:xfrm>
          </p:grpSpPr>
          <p:sp>
            <p:nvSpPr>
              <p:cNvPr id="1650" name="Google Shape;1650;p151"/>
              <p:cNvSpPr/>
              <p:nvPr/>
            </p:nvSpPr>
            <p:spPr>
              <a:xfrm>
                <a:off x="5900808" y="2291930"/>
                <a:ext cx="370157" cy="126322"/>
              </a:xfrm>
              <a:custGeom>
                <a:rect b="b" l="l" r="r" t="t"/>
                <a:pathLst>
                  <a:path extrusionOk="0" h="126322" w="370157">
                    <a:moveTo>
                      <a:pt x="370158" y="63171"/>
                    </a:moveTo>
                    <a:cubicBezTo>
                      <a:pt x="370158" y="98039"/>
                      <a:pt x="287308" y="126323"/>
                      <a:pt x="185079" y="126323"/>
                    </a:cubicBezTo>
                    <a:cubicBezTo>
                      <a:pt x="82850" y="126323"/>
                      <a:pt x="0" y="98039"/>
                      <a:pt x="0" y="63171"/>
                    </a:cubicBezTo>
                    <a:cubicBezTo>
                      <a:pt x="0" y="28302"/>
                      <a:pt x="82868" y="0"/>
                      <a:pt x="185079" y="0"/>
                    </a:cubicBezTo>
                    <a:cubicBezTo>
                      <a:pt x="287290" y="0"/>
                      <a:pt x="370158" y="28284"/>
                      <a:pt x="370158" y="63171"/>
                    </a:cubicBezTo>
                    <a:close/>
                  </a:path>
                </a:pathLst>
              </a:custGeom>
              <a:noFill/>
              <a:ln cap="rnd" cmpd="sng" w="19050">
                <a:solidFill>
                  <a:srgbClr val="545454"/>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A2C"/>
                  </a:solidFill>
                  <a:latin typeface="Red Hat Display"/>
                  <a:ea typeface="Red Hat Display"/>
                  <a:cs typeface="Red Hat Display"/>
                  <a:sym typeface="Red Hat Display"/>
                </a:endParaRPr>
              </a:p>
            </p:txBody>
          </p:sp>
          <p:sp>
            <p:nvSpPr>
              <p:cNvPr id="1651" name="Google Shape;1651;p151"/>
              <p:cNvSpPr/>
              <p:nvPr/>
            </p:nvSpPr>
            <p:spPr>
              <a:xfrm>
                <a:off x="5940989" y="2327191"/>
                <a:ext cx="289796" cy="55800"/>
              </a:xfrm>
              <a:custGeom>
                <a:rect b="b" l="l" r="r" t="t"/>
                <a:pathLst>
                  <a:path extrusionOk="0" h="55800" w="289796">
                    <a:moveTo>
                      <a:pt x="144898" y="55801"/>
                    </a:moveTo>
                    <a:cubicBezTo>
                      <a:pt x="68371" y="55801"/>
                      <a:pt x="17864" y="39638"/>
                      <a:pt x="0" y="27891"/>
                    </a:cubicBezTo>
                    <a:cubicBezTo>
                      <a:pt x="17864" y="16162"/>
                      <a:pt x="68371" y="0"/>
                      <a:pt x="144898" y="0"/>
                    </a:cubicBezTo>
                    <a:cubicBezTo>
                      <a:pt x="221425" y="0"/>
                      <a:pt x="271932" y="16162"/>
                      <a:pt x="289796" y="27910"/>
                    </a:cubicBezTo>
                    <a:cubicBezTo>
                      <a:pt x="271932" y="39676"/>
                      <a:pt x="221425" y="55801"/>
                      <a:pt x="144898" y="55801"/>
                    </a:cubicBezTo>
                    <a:close/>
                  </a:path>
                </a:pathLst>
              </a:custGeom>
              <a:solidFill>
                <a:srgbClr val="00A7B5"/>
              </a:solidFill>
              <a:ln cap="flat" cmpd="sng" w="19050">
                <a:solidFill>
                  <a:srgbClr val="54545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A2C"/>
                  </a:solidFill>
                  <a:latin typeface="Red Hat Display"/>
                  <a:ea typeface="Red Hat Display"/>
                  <a:cs typeface="Red Hat Display"/>
                  <a:sym typeface="Red Hat Display"/>
                </a:endParaRPr>
              </a:p>
            </p:txBody>
          </p:sp>
          <p:sp>
            <p:nvSpPr>
              <p:cNvPr id="1652" name="Google Shape;1652;p151"/>
              <p:cNvSpPr/>
              <p:nvPr/>
            </p:nvSpPr>
            <p:spPr>
              <a:xfrm>
                <a:off x="5900808" y="2355101"/>
                <a:ext cx="370157" cy="170057"/>
              </a:xfrm>
              <a:custGeom>
                <a:rect b="b" l="l" r="r" t="t"/>
                <a:pathLst>
                  <a:path extrusionOk="0" h="170057" w="370157">
                    <a:moveTo>
                      <a:pt x="370158" y="0"/>
                    </a:moveTo>
                    <a:lnTo>
                      <a:pt x="370158" y="106906"/>
                    </a:lnTo>
                    <a:cubicBezTo>
                      <a:pt x="370158" y="141793"/>
                      <a:pt x="287308" y="170058"/>
                      <a:pt x="185079" y="170058"/>
                    </a:cubicBezTo>
                    <a:cubicBezTo>
                      <a:pt x="82850" y="170058"/>
                      <a:pt x="0" y="141774"/>
                      <a:pt x="0" y="106906"/>
                    </a:cubicBezTo>
                    <a:lnTo>
                      <a:pt x="0" y="0"/>
                    </a:lnTo>
                  </a:path>
                </a:pathLst>
              </a:custGeom>
              <a:noFill/>
              <a:ln cap="rnd" cmpd="sng" w="19050">
                <a:solidFill>
                  <a:srgbClr val="545454"/>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A2C"/>
                  </a:solidFill>
                  <a:latin typeface="Red Hat Display"/>
                  <a:ea typeface="Red Hat Display"/>
                  <a:cs typeface="Red Hat Display"/>
                  <a:sym typeface="Red Hat Display"/>
                </a:endParaRPr>
              </a:p>
            </p:txBody>
          </p:sp>
          <p:sp>
            <p:nvSpPr>
              <p:cNvPr id="1653" name="Google Shape;1653;p151"/>
              <p:cNvSpPr/>
              <p:nvPr/>
            </p:nvSpPr>
            <p:spPr>
              <a:xfrm>
                <a:off x="5900808" y="2522128"/>
                <a:ext cx="370157" cy="107654"/>
              </a:xfrm>
              <a:custGeom>
                <a:rect b="b" l="l" r="r" t="t"/>
                <a:pathLst>
                  <a:path extrusionOk="0" h="107654" w="370157">
                    <a:moveTo>
                      <a:pt x="370158" y="0"/>
                    </a:moveTo>
                    <a:lnTo>
                      <a:pt x="370158" y="44502"/>
                    </a:lnTo>
                    <a:cubicBezTo>
                      <a:pt x="370158" y="79389"/>
                      <a:pt x="287308" y="107654"/>
                      <a:pt x="185079" y="107654"/>
                    </a:cubicBezTo>
                    <a:cubicBezTo>
                      <a:pt x="82850" y="107654"/>
                      <a:pt x="0" y="79389"/>
                      <a:pt x="0" y="44502"/>
                    </a:cubicBezTo>
                    <a:lnTo>
                      <a:pt x="0" y="0"/>
                    </a:lnTo>
                  </a:path>
                </a:pathLst>
              </a:custGeom>
              <a:noFill/>
              <a:ln cap="rnd" cmpd="sng" w="19050">
                <a:solidFill>
                  <a:srgbClr val="545454"/>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A2C"/>
                  </a:solidFill>
                  <a:latin typeface="Red Hat Display"/>
                  <a:ea typeface="Red Hat Display"/>
                  <a:cs typeface="Red Hat Display"/>
                  <a:sym typeface="Red Hat Display"/>
                </a:endParaRPr>
              </a:p>
            </p:txBody>
          </p:sp>
          <p:sp>
            <p:nvSpPr>
              <p:cNvPr id="1654" name="Google Shape;1654;p151"/>
              <p:cNvSpPr/>
              <p:nvPr/>
            </p:nvSpPr>
            <p:spPr>
              <a:xfrm>
                <a:off x="5900808" y="2629707"/>
                <a:ext cx="370157" cy="107654"/>
              </a:xfrm>
              <a:custGeom>
                <a:rect b="b" l="l" r="r" t="t"/>
                <a:pathLst>
                  <a:path extrusionOk="0" h="107654" w="370157">
                    <a:moveTo>
                      <a:pt x="370158" y="0"/>
                    </a:moveTo>
                    <a:lnTo>
                      <a:pt x="370158" y="44502"/>
                    </a:lnTo>
                    <a:cubicBezTo>
                      <a:pt x="370158" y="79370"/>
                      <a:pt x="287308" y="107654"/>
                      <a:pt x="185079" y="107654"/>
                    </a:cubicBezTo>
                    <a:cubicBezTo>
                      <a:pt x="82850" y="107654"/>
                      <a:pt x="0" y="79370"/>
                      <a:pt x="0" y="44502"/>
                    </a:cubicBezTo>
                    <a:lnTo>
                      <a:pt x="0" y="0"/>
                    </a:lnTo>
                  </a:path>
                </a:pathLst>
              </a:custGeom>
              <a:noFill/>
              <a:ln cap="rnd" cmpd="sng" w="19050">
                <a:solidFill>
                  <a:srgbClr val="545454"/>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A2C"/>
                  </a:solidFill>
                  <a:latin typeface="Red Hat Display"/>
                  <a:ea typeface="Red Hat Display"/>
                  <a:cs typeface="Red Hat Display"/>
                  <a:sym typeface="Red Hat Display"/>
                </a:endParaRPr>
              </a:p>
            </p:txBody>
          </p:sp>
          <p:sp>
            <p:nvSpPr>
              <p:cNvPr id="1655" name="Google Shape;1655;p151"/>
              <p:cNvSpPr/>
              <p:nvPr/>
            </p:nvSpPr>
            <p:spPr>
              <a:xfrm>
                <a:off x="5764964" y="2436903"/>
                <a:ext cx="641846" cy="398666"/>
              </a:xfrm>
              <a:custGeom>
                <a:rect b="b" l="l" r="r" t="t"/>
                <a:pathLst>
                  <a:path extrusionOk="0" h="398666" w="641846">
                    <a:moveTo>
                      <a:pt x="641846" y="0"/>
                    </a:moveTo>
                    <a:lnTo>
                      <a:pt x="641846" y="272979"/>
                    </a:lnTo>
                    <a:cubicBezTo>
                      <a:pt x="641846" y="342394"/>
                      <a:pt x="585575" y="398666"/>
                      <a:pt x="516160" y="398666"/>
                    </a:cubicBezTo>
                    <a:lnTo>
                      <a:pt x="125687" y="398666"/>
                    </a:lnTo>
                    <a:cubicBezTo>
                      <a:pt x="56272" y="398666"/>
                      <a:pt x="0" y="342394"/>
                      <a:pt x="0" y="272979"/>
                    </a:cubicBezTo>
                    <a:lnTo>
                      <a:pt x="0" y="0"/>
                    </a:lnTo>
                  </a:path>
                </a:pathLst>
              </a:custGeom>
              <a:noFill/>
              <a:ln cap="rnd" cmpd="sng" w="19050">
                <a:solidFill>
                  <a:srgbClr val="545454"/>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A2C"/>
                  </a:solidFill>
                  <a:latin typeface="Red Hat Display"/>
                  <a:ea typeface="Red Hat Display"/>
                  <a:cs typeface="Red Hat Display"/>
                  <a:sym typeface="Red Hat Display"/>
                </a:endParaRPr>
              </a:p>
            </p:txBody>
          </p:sp>
          <p:sp>
            <p:nvSpPr>
              <p:cNvPr id="1656" name="Google Shape;1656;p151"/>
              <p:cNvSpPr/>
              <p:nvPr/>
            </p:nvSpPr>
            <p:spPr>
              <a:xfrm>
                <a:off x="5656075" y="2031216"/>
                <a:ext cx="846043" cy="383594"/>
              </a:xfrm>
              <a:custGeom>
                <a:rect b="b" l="l" r="r" t="t"/>
                <a:pathLst>
                  <a:path extrusionOk="0" h="383594" w="846043">
                    <a:moveTo>
                      <a:pt x="0" y="379442"/>
                    </a:moveTo>
                    <a:lnTo>
                      <a:pt x="350124" y="29337"/>
                    </a:lnTo>
                    <a:cubicBezTo>
                      <a:pt x="389234" y="-9777"/>
                      <a:pt x="452647" y="-9779"/>
                      <a:pt x="491761" y="29331"/>
                    </a:cubicBezTo>
                    <a:cubicBezTo>
                      <a:pt x="491763" y="29333"/>
                      <a:pt x="491765" y="29335"/>
                      <a:pt x="491767" y="29337"/>
                    </a:cubicBezTo>
                    <a:lnTo>
                      <a:pt x="846043" y="383595"/>
                    </a:lnTo>
                  </a:path>
                </a:pathLst>
              </a:custGeom>
              <a:noFill/>
              <a:ln cap="rnd" cmpd="sng" w="19050">
                <a:solidFill>
                  <a:srgbClr val="545454"/>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A2C"/>
                  </a:solidFill>
                  <a:latin typeface="Red Hat Display"/>
                  <a:ea typeface="Red Hat Display"/>
                  <a:cs typeface="Red Hat Display"/>
                  <a:sym typeface="Red Hat Display"/>
                </a:endParaRPr>
              </a:p>
            </p:txBody>
          </p:sp>
        </p:grpSp>
      </p:grpSp>
      <p:pic>
        <p:nvPicPr>
          <p:cNvPr id="1657" name="Google Shape;1657;p151"/>
          <p:cNvPicPr preferRelativeResize="0"/>
          <p:nvPr/>
        </p:nvPicPr>
        <p:blipFill>
          <a:blip r:embed="rId8">
            <a:alphaModFix/>
          </a:blip>
          <a:stretch>
            <a:fillRect/>
          </a:stretch>
        </p:blipFill>
        <p:spPr>
          <a:xfrm>
            <a:off x="2440179" y="3783441"/>
            <a:ext cx="671962" cy="359269"/>
          </a:xfrm>
          <a:prstGeom prst="rect">
            <a:avLst/>
          </a:prstGeom>
          <a:noFill/>
          <a:ln>
            <a:noFill/>
          </a:ln>
        </p:spPr>
      </p:pic>
      <p:pic>
        <p:nvPicPr>
          <p:cNvPr id="1658" name="Google Shape;1658;p151"/>
          <p:cNvPicPr preferRelativeResize="0"/>
          <p:nvPr/>
        </p:nvPicPr>
        <p:blipFill>
          <a:blip r:embed="rId9">
            <a:alphaModFix/>
          </a:blip>
          <a:stretch>
            <a:fillRect/>
          </a:stretch>
        </p:blipFill>
        <p:spPr>
          <a:xfrm>
            <a:off x="3382783" y="3636220"/>
            <a:ext cx="671962" cy="475087"/>
          </a:xfrm>
          <a:prstGeom prst="rect">
            <a:avLst/>
          </a:prstGeom>
          <a:noFill/>
          <a:ln>
            <a:noFill/>
          </a:ln>
        </p:spPr>
      </p:pic>
      <p:sp>
        <p:nvSpPr>
          <p:cNvPr id="1659" name="Google Shape;1659;p151"/>
          <p:cNvSpPr txBox="1"/>
          <p:nvPr/>
        </p:nvSpPr>
        <p:spPr>
          <a:xfrm>
            <a:off x="3192016" y="4066635"/>
            <a:ext cx="1005000" cy="219000"/>
          </a:xfrm>
          <a:prstGeom prst="rect">
            <a:avLst/>
          </a:prstGeom>
          <a:noFill/>
          <a:ln>
            <a:noFill/>
          </a:ln>
        </p:spPr>
        <p:txBody>
          <a:bodyPr anchorCtr="0" anchor="t" bIns="34275" lIns="68575" spcFirstLastPara="1" rIns="68575" wrap="square" tIns="34275">
            <a:noAutofit/>
          </a:bodyPr>
          <a:lstStyle/>
          <a:p>
            <a:pPr indent="0" lvl="0" marL="38100" marR="0" rtl="0" algn="ctr">
              <a:lnSpc>
                <a:spcPct val="80000"/>
              </a:lnSpc>
              <a:spcBef>
                <a:spcPts val="0"/>
              </a:spcBef>
              <a:spcAft>
                <a:spcPts val="0"/>
              </a:spcAft>
              <a:buClr>
                <a:srgbClr val="000000"/>
              </a:buClr>
              <a:buSzPts val="1100"/>
              <a:buFont typeface="Arial"/>
              <a:buNone/>
            </a:pPr>
            <a:r>
              <a:rPr lang="en" sz="900">
                <a:solidFill>
                  <a:srgbClr val="000A2C"/>
                </a:solidFill>
                <a:latin typeface="Red Hat Display"/>
                <a:ea typeface="Red Hat Display"/>
                <a:cs typeface="Red Hat Display"/>
                <a:sym typeface="Red Hat Display"/>
              </a:rPr>
              <a:t>Object Storage</a:t>
            </a:r>
            <a:endParaRPr i="0" sz="900" u="none" cap="none" strike="noStrike">
              <a:solidFill>
                <a:srgbClr val="000A2C"/>
              </a:solidFill>
              <a:latin typeface="Red Hat Display"/>
              <a:ea typeface="Red Hat Display"/>
              <a:cs typeface="Red Hat Display"/>
              <a:sym typeface="Red Hat Display"/>
            </a:endParaRPr>
          </a:p>
        </p:txBody>
      </p:sp>
      <p:cxnSp>
        <p:nvCxnSpPr>
          <p:cNvPr id="1660" name="Google Shape;1660;p151"/>
          <p:cNvCxnSpPr/>
          <p:nvPr/>
        </p:nvCxnSpPr>
        <p:spPr>
          <a:xfrm>
            <a:off x="4261557" y="3576625"/>
            <a:ext cx="0" cy="698400"/>
          </a:xfrm>
          <a:prstGeom prst="straightConnector1">
            <a:avLst/>
          </a:prstGeom>
          <a:noFill/>
          <a:ln cap="flat" cmpd="sng" w="9525">
            <a:solidFill>
              <a:srgbClr val="595959"/>
            </a:solidFill>
            <a:prstDash val="dash"/>
            <a:round/>
            <a:headEnd len="med" w="med" type="none"/>
            <a:tailEnd len="med" w="med" type="none"/>
          </a:ln>
        </p:spPr>
      </p:cxnSp>
      <p:grpSp>
        <p:nvGrpSpPr>
          <p:cNvPr id="1661" name="Google Shape;1661;p151"/>
          <p:cNvGrpSpPr/>
          <p:nvPr/>
        </p:nvGrpSpPr>
        <p:grpSpPr>
          <a:xfrm>
            <a:off x="5543322" y="3668654"/>
            <a:ext cx="879103" cy="525002"/>
            <a:chOff x="2783350" y="3981895"/>
            <a:chExt cx="1021500" cy="706407"/>
          </a:xfrm>
        </p:grpSpPr>
        <p:sp>
          <p:nvSpPr>
            <p:cNvPr id="1662" name="Google Shape;1662;p151"/>
            <p:cNvSpPr txBox="1"/>
            <p:nvPr/>
          </p:nvSpPr>
          <p:spPr>
            <a:xfrm>
              <a:off x="2783350" y="4515202"/>
              <a:ext cx="1021500" cy="173100"/>
            </a:xfrm>
            <a:prstGeom prst="rect">
              <a:avLst/>
            </a:prstGeom>
            <a:noFill/>
            <a:ln>
              <a:noFill/>
            </a:ln>
          </p:spPr>
          <p:txBody>
            <a:bodyPr anchorCtr="0" anchor="t" bIns="34275" lIns="68575" spcFirstLastPara="1" rIns="68575" wrap="square" tIns="34275">
              <a:noAutofit/>
            </a:bodyPr>
            <a:lstStyle/>
            <a:p>
              <a:pPr indent="0" lvl="0" marL="38100" marR="0" rtl="0" algn="ctr">
                <a:lnSpc>
                  <a:spcPct val="100000"/>
                </a:lnSpc>
                <a:spcBef>
                  <a:spcPts val="0"/>
                </a:spcBef>
                <a:spcAft>
                  <a:spcPts val="0"/>
                </a:spcAft>
                <a:buClr>
                  <a:srgbClr val="000000"/>
                </a:buClr>
                <a:buSzPts val="1100"/>
                <a:buFont typeface="Arial"/>
                <a:buNone/>
              </a:pPr>
              <a:r>
                <a:rPr i="0" lang="en" sz="1000" u="none" cap="none" strike="noStrike">
                  <a:solidFill>
                    <a:srgbClr val="000A2C"/>
                  </a:solidFill>
                  <a:latin typeface="Red Hat Display"/>
                  <a:ea typeface="Red Hat Display"/>
                  <a:cs typeface="Red Hat Display"/>
                  <a:sym typeface="Red Hat Display"/>
                </a:rPr>
                <a:t>Data Lake</a:t>
              </a:r>
              <a:endParaRPr i="0" sz="1000" u="none" cap="none" strike="noStrike">
                <a:solidFill>
                  <a:srgbClr val="000A2C"/>
                </a:solidFill>
                <a:latin typeface="Red Hat Display"/>
                <a:ea typeface="Red Hat Display"/>
                <a:cs typeface="Red Hat Display"/>
                <a:sym typeface="Red Hat Display"/>
              </a:endParaRPr>
            </a:p>
          </p:txBody>
        </p:sp>
        <p:grpSp>
          <p:nvGrpSpPr>
            <p:cNvPr id="1663" name="Google Shape;1663;p151"/>
            <p:cNvGrpSpPr/>
            <p:nvPr/>
          </p:nvGrpSpPr>
          <p:grpSpPr>
            <a:xfrm>
              <a:off x="3050781" y="3981895"/>
              <a:ext cx="515769" cy="524802"/>
              <a:chOff x="9803824" y="2035930"/>
              <a:chExt cx="858613" cy="857940"/>
            </a:xfrm>
          </p:grpSpPr>
          <p:sp>
            <p:nvSpPr>
              <p:cNvPr id="1664" name="Google Shape;1664;p151"/>
              <p:cNvSpPr/>
              <p:nvPr/>
            </p:nvSpPr>
            <p:spPr>
              <a:xfrm>
                <a:off x="9957028" y="2229370"/>
                <a:ext cx="552243" cy="188464"/>
              </a:xfrm>
              <a:custGeom>
                <a:rect b="b" l="l" r="r" t="t"/>
                <a:pathLst>
                  <a:path extrusionOk="0" h="188464" w="552243">
                    <a:moveTo>
                      <a:pt x="552244" y="94223"/>
                    </a:moveTo>
                    <a:cubicBezTo>
                      <a:pt x="552244" y="146264"/>
                      <a:pt x="428633" y="188465"/>
                      <a:pt x="276141" y="188465"/>
                    </a:cubicBezTo>
                    <a:cubicBezTo>
                      <a:pt x="123648" y="188465"/>
                      <a:pt x="0" y="146338"/>
                      <a:pt x="0" y="94223"/>
                    </a:cubicBezTo>
                    <a:cubicBezTo>
                      <a:pt x="0" y="42108"/>
                      <a:pt x="123629" y="0"/>
                      <a:pt x="276103" y="0"/>
                    </a:cubicBezTo>
                    <a:cubicBezTo>
                      <a:pt x="428577" y="0"/>
                      <a:pt x="552244" y="42201"/>
                      <a:pt x="552244" y="94223"/>
                    </a:cubicBezTo>
                    <a:close/>
                  </a:path>
                </a:pathLst>
              </a:custGeom>
              <a:noFill/>
              <a:ln cap="rnd" cmpd="sng" w="19050">
                <a:solidFill>
                  <a:srgbClr val="545454"/>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A2C"/>
                  </a:solidFill>
                  <a:latin typeface="Red Hat Display"/>
                  <a:ea typeface="Red Hat Display"/>
                  <a:cs typeface="Red Hat Display"/>
                  <a:sym typeface="Red Hat Display"/>
                </a:endParaRPr>
              </a:p>
            </p:txBody>
          </p:sp>
          <p:sp>
            <p:nvSpPr>
              <p:cNvPr id="1665" name="Google Shape;1665;p151"/>
              <p:cNvSpPr/>
              <p:nvPr/>
            </p:nvSpPr>
            <p:spPr>
              <a:xfrm>
                <a:off x="10016981" y="2281972"/>
                <a:ext cx="432318" cy="83261"/>
              </a:xfrm>
              <a:custGeom>
                <a:rect b="b" l="l" r="r" t="t"/>
                <a:pathLst>
                  <a:path extrusionOk="0" h="83261" w="432318">
                    <a:moveTo>
                      <a:pt x="216150" y="83261"/>
                    </a:moveTo>
                    <a:cubicBezTo>
                      <a:pt x="102042" y="83261"/>
                      <a:pt x="26656" y="59130"/>
                      <a:pt x="0" y="41621"/>
                    </a:cubicBezTo>
                    <a:cubicBezTo>
                      <a:pt x="26656" y="24112"/>
                      <a:pt x="101986" y="0"/>
                      <a:pt x="216150" y="0"/>
                    </a:cubicBezTo>
                    <a:cubicBezTo>
                      <a:pt x="330314" y="0"/>
                      <a:pt x="405644" y="24112"/>
                      <a:pt x="432319" y="41621"/>
                    </a:cubicBezTo>
                    <a:cubicBezTo>
                      <a:pt x="405662" y="59130"/>
                      <a:pt x="330332" y="83261"/>
                      <a:pt x="216150" y="83261"/>
                    </a:cubicBezTo>
                    <a:close/>
                  </a:path>
                </a:pathLst>
              </a:custGeom>
              <a:solidFill>
                <a:srgbClr val="B834A1"/>
              </a:solidFill>
              <a:ln cap="flat" cmpd="sng" w="19050">
                <a:solidFill>
                  <a:srgbClr val="54545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A2C"/>
                  </a:solidFill>
                  <a:latin typeface="Red Hat Display"/>
                  <a:ea typeface="Red Hat Display"/>
                  <a:cs typeface="Red Hat Display"/>
                  <a:sym typeface="Red Hat Display"/>
                </a:endParaRPr>
              </a:p>
            </p:txBody>
          </p:sp>
          <p:sp>
            <p:nvSpPr>
              <p:cNvPr id="1666" name="Google Shape;1666;p151"/>
              <p:cNvSpPr/>
              <p:nvPr/>
            </p:nvSpPr>
            <p:spPr>
              <a:xfrm>
                <a:off x="9957065" y="2323593"/>
                <a:ext cx="552206" cy="253711"/>
              </a:xfrm>
              <a:custGeom>
                <a:rect b="b" l="l" r="r" t="t"/>
                <a:pathLst>
                  <a:path extrusionOk="0" h="253711" w="552206">
                    <a:moveTo>
                      <a:pt x="552206" y="0"/>
                    </a:moveTo>
                    <a:lnTo>
                      <a:pt x="552206" y="159489"/>
                    </a:lnTo>
                    <a:cubicBezTo>
                      <a:pt x="552206" y="211529"/>
                      <a:pt x="428596" y="253712"/>
                      <a:pt x="276103" y="253712"/>
                    </a:cubicBezTo>
                    <a:cubicBezTo>
                      <a:pt x="123610" y="253712"/>
                      <a:pt x="0" y="211529"/>
                      <a:pt x="0" y="159489"/>
                    </a:cubicBezTo>
                    <a:lnTo>
                      <a:pt x="0" y="0"/>
                    </a:lnTo>
                  </a:path>
                </a:pathLst>
              </a:custGeom>
              <a:noFill/>
              <a:ln cap="rnd" cmpd="sng" w="19050">
                <a:solidFill>
                  <a:srgbClr val="545454"/>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A2C"/>
                  </a:solidFill>
                  <a:latin typeface="Red Hat Display"/>
                  <a:ea typeface="Red Hat Display"/>
                  <a:cs typeface="Red Hat Display"/>
                  <a:sym typeface="Red Hat Display"/>
                </a:endParaRPr>
              </a:p>
            </p:txBody>
          </p:sp>
          <p:sp>
            <p:nvSpPr>
              <p:cNvPr id="1667" name="Google Shape;1667;p151"/>
              <p:cNvSpPr/>
              <p:nvPr/>
            </p:nvSpPr>
            <p:spPr>
              <a:xfrm>
                <a:off x="9957065" y="2572685"/>
                <a:ext cx="552206" cy="160573"/>
              </a:xfrm>
              <a:custGeom>
                <a:rect b="b" l="l" r="r" t="t"/>
                <a:pathLst>
                  <a:path extrusionOk="0" h="160573" w="552206">
                    <a:moveTo>
                      <a:pt x="552206" y="0"/>
                    </a:moveTo>
                    <a:lnTo>
                      <a:pt x="552206" y="66351"/>
                    </a:lnTo>
                    <a:cubicBezTo>
                      <a:pt x="552206" y="118391"/>
                      <a:pt x="428596" y="160574"/>
                      <a:pt x="276103" y="160574"/>
                    </a:cubicBezTo>
                    <a:cubicBezTo>
                      <a:pt x="123610" y="160574"/>
                      <a:pt x="0" y="118391"/>
                      <a:pt x="0" y="66351"/>
                    </a:cubicBezTo>
                    <a:lnTo>
                      <a:pt x="0" y="0"/>
                    </a:lnTo>
                  </a:path>
                </a:pathLst>
              </a:custGeom>
              <a:noFill/>
              <a:ln cap="rnd" cmpd="sng" w="19050">
                <a:solidFill>
                  <a:srgbClr val="545454"/>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A2C"/>
                  </a:solidFill>
                  <a:latin typeface="Red Hat Display"/>
                  <a:ea typeface="Red Hat Display"/>
                  <a:cs typeface="Red Hat Display"/>
                  <a:sym typeface="Red Hat Display"/>
                </a:endParaRPr>
              </a:p>
            </p:txBody>
          </p:sp>
          <p:sp>
            <p:nvSpPr>
              <p:cNvPr id="1668" name="Google Shape;1668;p151"/>
              <p:cNvSpPr/>
              <p:nvPr/>
            </p:nvSpPr>
            <p:spPr>
              <a:xfrm>
                <a:off x="9957028" y="2733259"/>
                <a:ext cx="552243" cy="160611"/>
              </a:xfrm>
              <a:custGeom>
                <a:rect b="b" l="l" r="r" t="t"/>
                <a:pathLst>
                  <a:path extrusionOk="0" h="160611" w="552243">
                    <a:moveTo>
                      <a:pt x="552244" y="0"/>
                    </a:moveTo>
                    <a:lnTo>
                      <a:pt x="552244" y="66369"/>
                    </a:lnTo>
                    <a:cubicBezTo>
                      <a:pt x="552244" y="118410"/>
                      <a:pt x="428596" y="160611"/>
                      <a:pt x="276103" y="160611"/>
                    </a:cubicBezTo>
                    <a:cubicBezTo>
                      <a:pt x="123610" y="160611"/>
                      <a:pt x="0" y="118429"/>
                      <a:pt x="0" y="66388"/>
                    </a:cubicBezTo>
                    <a:lnTo>
                      <a:pt x="0" y="0"/>
                    </a:lnTo>
                  </a:path>
                </a:pathLst>
              </a:custGeom>
              <a:noFill/>
              <a:ln cap="rnd" cmpd="sng" w="19050">
                <a:solidFill>
                  <a:srgbClr val="545454"/>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A2C"/>
                  </a:solidFill>
                  <a:latin typeface="Red Hat Display"/>
                  <a:ea typeface="Red Hat Display"/>
                  <a:cs typeface="Red Hat Display"/>
                  <a:sym typeface="Red Hat Display"/>
                </a:endParaRPr>
              </a:p>
            </p:txBody>
          </p:sp>
          <p:sp>
            <p:nvSpPr>
              <p:cNvPr id="1669" name="Google Shape;1669;p151"/>
              <p:cNvSpPr/>
              <p:nvPr/>
            </p:nvSpPr>
            <p:spPr>
              <a:xfrm>
                <a:off x="9946926" y="2035930"/>
                <a:ext cx="143102" cy="143102"/>
              </a:xfrm>
              <a:custGeom>
                <a:rect b="b" l="l" r="r" t="t"/>
                <a:pathLst>
                  <a:path extrusionOk="0" h="143102" w="143102">
                    <a:moveTo>
                      <a:pt x="0" y="0"/>
                    </a:moveTo>
                    <a:cubicBezTo>
                      <a:pt x="-41" y="78992"/>
                      <a:pt x="63960" y="143061"/>
                      <a:pt x="142953" y="143102"/>
                    </a:cubicBezTo>
                    <a:cubicBezTo>
                      <a:pt x="143003" y="143102"/>
                      <a:pt x="143052" y="143102"/>
                      <a:pt x="143102" y="143102"/>
                    </a:cubicBezTo>
                  </a:path>
                </a:pathLst>
              </a:custGeom>
              <a:noFill/>
              <a:ln cap="rnd" cmpd="sng" w="19050">
                <a:solidFill>
                  <a:srgbClr val="545454"/>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A2C"/>
                  </a:solidFill>
                  <a:latin typeface="Red Hat Display"/>
                  <a:ea typeface="Red Hat Display"/>
                  <a:cs typeface="Red Hat Display"/>
                  <a:sym typeface="Red Hat Display"/>
                </a:endParaRPr>
              </a:p>
            </p:txBody>
          </p:sp>
          <p:sp>
            <p:nvSpPr>
              <p:cNvPr id="1670" name="Google Shape;1670;p151"/>
              <p:cNvSpPr/>
              <p:nvPr/>
            </p:nvSpPr>
            <p:spPr>
              <a:xfrm>
                <a:off x="9803824" y="2035930"/>
                <a:ext cx="143102" cy="143102"/>
              </a:xfrm>
              <a:custGeom>
                <a:rect b="b" l="l" r="r" t="t"/>
                <a:pathLst>
                  <a:path extrusionOk="0" h="143102" w="143102">
                    <a:moveTo>
                      <a:pt x="143102" y="0"/>
                    </a:moveTo>
                    <a:cubicBezTo>
                      <a:pt x="143154" y="78982"/>
                      <a:pt x="79169" y="143050"/>
                      <a:pt x="187" y="143102"/>
                    </a:cubicBezTo>
                    <a:cubicBezTo>
                      <a:pt x="125" y="143102"/>
                      <a:pt x="62" y="143102"/>
                      <a:pt x="0" y="143102"/>
                    </a:cubicBezTo>
                  </a:path>
                </a:pathLst>
              </a:custGeom>
              <a:noFill/>
              <a:ln cap="rnd" cmpd="sng" w="19050">
                <a:solidFill>
                  <a:srgbClr val="545454"/>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A2C"/>
                  </a:solidFill>
                  <a:latin typeface="Red Hat Display"/>
                  <a:ea typeface="Red Hat Display"/>
                  <a:cs typeface="Red Hat Display"/>
                  <a:sym typeface="Red Hat Display"/>
                </a:endParaRPr>
              </a:p>
            </p:txBody>
          </p:sp>
          <p:sp>
            <p:nvSpPr>
              <p:cNvPr id="1671" name="Google Shape;1671;p151"/>
              <p:cNvSpPr/>
              <p:nvPr/>
            </p:nvSpPr>
            <p:spPr>
              <a:xfrm>
                <a:off x="10233131" y="2035930"/>
                <a:ext cx="143102" cy="143102"/>
              </a:xfrm>
              <a:custGeom>
                <a:rect b="b" l="l" r="r" t="t"/>
                <a:pathLst>
                  <a:path extrusionOk="0" h="143102" w="143102">
                    <a:moveTo>
                      <a:pt x="0" y="0"/>
                    </a:moveTo>
                    <a:cubicBezTo>
                      <a:pt x="-41" y="78992"/>
                      <a:pt x="63960" y="143061"/>
                      <a:pt x="142953" y="143102"/>
                    </a:cubicBezTo>
                    <a:cubicBezTo>
                      <a:pt x="143003" y="143102"/>
                      <a:pt x="143052" y="143102"/>
                      <a:pt x="143102" y="143102"/>
                    </a:cubicBezTo>
                  </a:path>
                </a:pathLst>
              </a:custGeom>
              <a:noFill/>
              <a:ln cap="rnd" cmpd="sng" w="19050">
                <a:solidFill>
                  <a:srgbClr val="545454"/>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A2C"/>
                  </a:solidFill>
                  <a:latin typeface="Red Hat Display"/>
                  <a:ea typeface="Red Hat Display"/>
                  <a:cs typeface="Red Hat Display"/>
                  <a:sym typeface="Red Hat Display"/>
                </a:endParaRPr>
              </a:p>
            </p:txBody>
          </p:sp>
          <p:sp>
            <p:nvSpPr>
              <p:cNvPr id="1672" name="Google Shape;1672;p151"/>
              <p:cNvSpPr/>
              <p:nvPr/>
            </p:nvSpPr>
            <p:spPr>
              <a:xfrm>
                <a:off x="10090029" y="2035930"/>
                <a:ext cx="143102" cy="143102"/>
              </a:xfrm>
              <a:custGeom>
                <a:rect b="b" l="l" r="r" t="t"/>
                <a:pathLst>
                  <a:path extrusionOk="0" h="143102" w="143102">
                    <a:moveTo>
                      <a:pt x="143102" y="0"/>
                    </a:moveTo>
                    <a:cubicBezTo>
                      <a:pt x="143155" y="78982"/>
                      <a:pt x="79168" y="143050"/>
                      <a:pt x="187" y="143102"/>
                    </a:cubicBezTo>
                    <a:cubicBezTo>
                      <a:pt x="125" y="143102"/>
                      <a:pt x="62" y="143102"/>
                      <a:pt x="0" y="143102"/>
                    </a:cubicBezTo>
                  </a:path>
                </a:pathLst>
              </a:custGeom>
              <a:noFill/>
              <a:ln cap="rnd" cmpd="sng" w="19050">
                <a:solidFill>
                  <a:srgbClr val="545454"/>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A2C"/>
                  </a:solidFill>
                  <a:latin typeface="Red Hat Display"/>
                  <a:ea typeface="Red Hat Display"/>
                  <a:cs typeface="Red Hat Display"/>
                  <a:sym typeface="Red Hat Display"/>
                </a:endParaRPr>
              </a:p>
            </p:txBody>
          </p:sp>
          <p:sp>
            <p:nvSpPr>
              <p:cNvPr id="1673" name="Google Shape;1673;p151"/>
              <p:cNvSpPr/>
              <p:nvPr/>
            </p:nvSpPr>
            <p:spPr>
              <a:xfrm>
                <a:off x="10519335" y="2035930"/>
                <a:ext cx="143102" cy="143102"/>
              </a:xfrm>
              <a:custGeom>
                <a:rect b="b" l="l" r="r" t="t"/>
                <a:pathLst>
                  <a:path extrusionOk="0" h="143102" w="143102">
                    <a:moveTo>
                      <a:pt x="0" y="0"/>
                    </a:moveTo>
                    <a:cubicBezTo>
                      <a:pt x="-41" y="78992"/>
                      <a:pt x="63960" y="143061"/>
                      <a:pt x="142953" y="143102"/>
                    </a:cubicBezTo>
                    <a:cubicBezTo>
                      <a:pt x="143003" y="143102"/>
                      <a:pt x="143052" y="143102"/>
                      <a:pt x="143102" y="143102"/>
                    </a:cubicBezTo>
                  </a:path>
                </a:pathLst>
              </a:custGeom>
              <a:noFill/>
              <a:ln cap="rnd" cmpd="sng" w="19050">
                <a:solidFill>
                  <a:srgbClr val="545454"/>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A2C"/>
                  </a:solidFill>
                  <a:latin typeface="Red Hat Display"/>
                  <a:ea typeface="Red Hat Display"/>
                  <a:cs typeface="Red Hat Display"/>
                  <a:sym typeface="Red Hat Display"/>
                </a:endParaRPr>
              </a:p>
            </p:txBody>
          </p:sp>
          <p:sp>
            <p:nvSpPr>
              <p:cNvPr id="1674" name="Google Shape;1674;p151"/>
              <p:cNvSpPr/>
              <p:nvPr/>
            </p:nvSpPr>
            <p:spPr>
              <a:xfrm>
                <a:off x="10376233" y="2035930"/>
                <a:ext cx="143102" cy="143102"/>
              </a:xfrm>
              <a:custGeom>
                <a:rect b="b" l="l" r="r" t="t"/>
                <a:pathLst>
                  <a:path extrusionOk="0" h="143102" w="143102">
                    <a:moveTo>
                      <a:pt x="143102" y="0"/>
                    </a:moveTo>
                    <a:cubicBezTo>
                      <a:pt x="143155" y="78982"/>
                      <a:pt x="79168" y="143050"/>
                      <a:pt x="187" y="143102"/>
                    </a:cubicBezTo>
                    <a:cubicBezTo>
                      <a:pt x="125" y="143102"/>
                      <a:pt x="62" y="143102"/>
                      <a:pt x="0" y="143102"/>
                    </a:cubicBezTo>
                  </a:path>
                </a:pathLst>
              </a:custGeom>
              <a:noFill/>
              <a:ln cap="rnd" cmpd="sng" w="19050">
                <a:solidFill>
                  <a:srgbClr val="545454"/>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A2C"/>
                  </a:solidFill>
                  <a:latin typeface="Red Hat Display"/>
                  <a:ea typeface="Red Hat Display"/>
                  <a:cs typeface="Red Hat Display"/>
                  <a:sym typeface="Red Hat Display"/>
                </a:endParaRPr>
              </a:p>
            </p:txBody>
          </p:sp>
        </p:grpSp>
      </p:grpSp>
      <p:sp>
        <p:nvSpPr>
          <p:cNvPr id="1675" name="Google Shape;1675;p151"/>
          <p:cNvSpPr txBox="1"/>
          <p:nvPr/>
        </p:nvSpPr>
        <p:spPr>
          <a:xfrm>
            <a:off x="2417590" y="2959142"/>
            <a:ext cx="1005000" cy="219000"/>
          </a:xfrm>
          <a:prstGeom prst="rect">
            <a:avLst/>
          </a:prstGeom>
          <a:noFill/>
          <a:ln>
            <a:noFill/>
          </a:ln>
        </p:spPr>
        <p:txBody>
          <a:bodyPr anchorCtr="0" anchor="t" bIns="34275" lIns="68575" spcFirstLastPara="1" rIns="68575" wrap="square" tIns="34275">
            <a:noAutofit/>
          </a:bodyPr>
          <a:lstStyle/>
          <a:p>
            <a:pPr indent="0" lvl="0" marL="38100" marR="0" rtl="0" algn="l">
              <a:lnSpc>
                <a:spcPct val="80000"/>
              </a:lnSpc>
              <a:spcBef>
                <a:spcPts val="0"/>
              </a:spcBef>
              <a:spcAft>
                <a:spcPts val="0"/>
              </a:spcAft>
              <a:buClr>
                <a:srgbClr val="000000"/>
              </a:buClr>
              <a:buSzPts val="1100"/>
              <a:buFont typeface="Arial"/>
              <a:buNone/>
            </a:pPr>
            <a:r>
              <a:rPr lang="en" sz="900">
                <a:solidFill>
                  <a:srgbClr val="000A2C"/>
                </a:solidFill>
                <a:latin typeface="Red Hat Display"/>
                <a:ea typeface="Red Hat Display"/>
                <a:cs typeface="Red Hat Display"/>
                <a:sym typeface="Red Hat Display"/>
              </a:rPr>
              <a:t>Distributed Query Engine</a:t>
            </a:r>
            <a:endParaRPr i="0" sz="900" u="none" cap="none" strike="noStrike">
              <a:solidFill>
                <a:srgbClr val="000A2C"/>
              </a:solidFill>
              <a:latin typeface="Red Hat Display"/>
              <a:ea typeface="Red Hat Display"/>
              <a:cs typeface="Red Hat Display"/>
              <a:sym typeface="Red Hat Display"/>
            </a:endParaRPr>
          </a:p>
        </p:txBody>
      </p:sp>
      <p:sp>
        <p:nvSpPr>
          <p:cNvPr id="1676" name="Google Shape;1676;p151"/>
          <p:cNvSpPr txBox="1"/>
          <p:nvPr/>
        </p:nvSpPr>
        <p:spPr>
          <a:xfrm>
            <a:off x="3263349" y="2982935"/>
            <a:ext cx="1107600" cy="219000"/>
          </a:xfrm>
          <a:prstGeom prst="rect">
            <a:avLst/>
          </a:prstGeom>
          <a:noFill/>
          <a:ln>
            <a:noFill/>
          </a:ln>
        </p:spPr>
        <p:txBody>
          <a:bodyPr anchorCtr="0" anchor="t" bIns="34275" lIns="68575" spcFirstLastPara="1" rIns="68575" wrap="square" tIns="34275">
            <a:noAutofit/>
          </a:bodyPr>
          <a:lstStyle/>
          <a:p>
            <a:pPr indent="0" lvl="0" marL="38100" marR="0" rtl="0" algn="ctr">
              <a:lnSpc>
                <a:spcPct val="80000"/>
              </a:lnSpc>
              <a:spcBef>
                <a:spcPts val="0"/>
              </a:spcBef>
              <a:spcAft>
                <a:spcPts val="0"/>
              </a:spcAft>
              <a:buClr>
                <a:srgbClr val="000000"/>
              </a:buClr>
              <a:buSzPts val="1100"/>
              <a:buFont typeface="Arial"/>
              <a:buNone/>
            </a:pPr>
            <a:r>
              <a:rPr lang="en" sz="900">
                <a:solidFill>
                  <a:srgbClr val="000A2C"/>
                </a:solidFill>
                <a:latin typeface="Red Hat Display"/>
                <a:ea typeface="Red Hat Display"/>
                <a:cs typeface="Red Hat Display"/>
                <a:sym typeface="Red Hat Display"/>
              </a:rPr>
              <a:t>Data Streaming</a:t>
            </a:r>
            <a:endParaRPr i="0" sz="900" u="none" cap="none" strike="noStrike">
              <a:solidFill>
                <a:srgbClr val="000A2C"/>
              </a:solidFill>
              <a:latin typeface="Red Hat Display"/>
              <a:ea typeface="Red Hat Display"/>
              <a:cs typeface="Red Hat Display"/>
              <a:sym typeface="Red Hat Display"/>
            </a:endParaRPr>
          </a:p>
        </p:txBody>
      </p:sp>
      <p:sp>
        <p:nvSpPr>
          <p:cNvPr id="1677" name="Google Shape;1677;p151"/>
          <p:cNvSpPr txBox="1"/>
          <p:nvPr/>
        </p:nvSpPr>
        <p:spPr>
          <a:xfrm>
            <a:off x="5371563" y="2735022"/>
            <a:ext cx="879300" cy="292800"/>
          </a:xfrm>
          <a:prstGeom prst="rect">
            <a:avLst/>
          </a:prstGeom>
          <a:noFill/>
          <a:ln cap="flat" cmpd="sng" w="19050">
            <a:solidFill>
              <a:srgbClr val="000000"/>
            </a:solidFill>
            <a:prstDash val="solid"/>
            <a:round/>
            <a:headEnd len="sm" w="sm" type="none"/>
            <a:tailEnd len="sm" w="sm" type="none"/>
          </a:ln>
        </p:spPr>
        <p:txBody>
          <a:bodyPr anchorCtr="0" anchor="t" bIns="34275" lIns="68575" spcFirstLastPara="1" rIns="68575" wrap="square" tIns="34275">
            <a:noAutofit/>
          </a:bodyPr>
          <a:lstStyle/>
          <a:p>
            <a:pPr indent="0" lvl="0" marL="38100" marR="0" rtl="0" algn="ctr">
              <a:lnSpc>
                <a:spcPct val="80000"/>
              </a:lnSpc>
              <a:spcBef>
                <a:spcPts val="0"/>
              </a:spcBef>
              <a:spcAft>
                <a:spcPts val="0"/>
              </a:spcAft>
              <a:buClr>
                <a:srgbClr val="000000"/>
              </a:buClr>
              <a:buSzPts val="1100"/>
              <a:buFont typeface="Arial"/>
              <a:buNone/>
            </a:pPr>
            <a:r>
              <a:rPr lang="en" sz="1000">
                <a:solidFill>
                  <a:srgbClr val="000A2C"/>
                </a:solidFill>
                <a:latin typeface="Red Hat Display"/>
                <a:ea typeface="Red Hat Display"/>
                <a:cs typeface="Red Hat Display"/>
                <a:sym typeface="Red Hat Display"/>
              </a:rPr>
              <a:t>Data Versioning</a:t>
            </a:r>
            <a:endParaRPr i="0" sz="1000" u="none" cap="none" strike="noStrike">
              <a:solidFill>
                <a:srgbClr val="000A2C"/>
              </a:solidFill>
              <a:latin typeface="Red Hat Display"/>
              <a:ea typeface="Red Hat Display"/>
              <a:cs typeface="Red Hat Display"/>
              <a:sym typeface="Red Hat Display"/>
            </a:endParaRPr>
          </a:p>
        </p:txBody>
      </p:sp>
      <p:sp>
        <p:nvSpPr>
          <p:cNvPr id="1678" name="Google Shape;1678;p151"/>
          <p:cNvSpPr txBox="1"/>
          <p:nvPr/>
        </p:nvSpPr>
        <p:spPr>
          <a:xfrm>
            <a:off x="5178688" y="3341069"/>
            <a:ext cx="1107600" cy="359400"/>
          </a:xfrm>
          <a:prstGeom prst="rect">
            <a:avLst/>
          </a:prstGeom>
          <a:solidFill>
            <a:srgbClr val="FFFFFF"/>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000">
                <a:latin typeface="Red Hat Text"/>
                <a:ea typeface="Red Hat Text"/>
                <a:cs typeface="Red Hat Text"/>
                <a:sym typeface="Red Hat Text"/>
              </a:rPr>
              <a:t>Data Storage</a:t>
            </a:r>
            <a:endParaRPr b="1" sz="1000">
              <a:latin typeface="Red Hat Text"/>
              <a:ea typeface="Red Hat Text"/>
              <a:cs typeface="Red Hat Text"/>
              <a:sym typeface="Red Hat Text"/>
            </a:endParaRPr>
          </a:p>
        </p:txBody>
      </p:sp>
      <p:pic>
        <p:nvPicPr>
          <p:cNvPr id="1679" name="Google Shape;1679;p151"/>
          <p:cNvPicPr preferRelativeResize="0"/>
          <p:nvPr/>
        </p:nvPicPr>
        <p:blipFill>
          <a:blip r:embed="rId10">
            <a:alphaModFix/>
          </a:blip>
          <a:stretch>
            <a:fillRect/>
          </a:stretch>
        </p:blipFill>
        <p:spPr>
          <a:xfrm>
            <a:off x="993166" y="2570113"/>
            <a:ext cx="592621" cy="639600"/>
          </a:xfrm>
          <a:prstGeom prst="rect">
            <a:avLst/>
          </a:prstGeom>
          <a:noFill/>
          <a:ln>
            <a:noFill/>
          </a:ln>
        </p:spPr>
      </p:pic>
      <p:pic>
        <p:nvPicPr>
          <p:cNvPr id="1680" name="Google Shape;1680;p151"/>
          <p:cNvPicPr preferRelativeResize="0"/>
          <p:nvPr/>
        </p:nvPicPr>
        <p:blipFill>
          <a:blip r:embed="rId11">
            <a:alphaModFix/>
          </a:blip>
          <a:stretch>
            <a:fillRect/>
          </a:stretch>
        </p:blipFill>
        <p:spPr>
          <a:xfrm>
            <a:off x="976762" y="1680861"/>
            <a:ext cx="750297" cy="698400"/>
          </a:xfrm>
          <a:prstGeom prst="rect">
            <a:avLst/>
          </a:prstGeom>
          <a:noFill/>
          <a:ln>
            <a:noFill/>
          </a:ln>
        </p:spPr>
      </p:pic>
      <p:sp>
        <p:nvSpPr>
          <p:cNvPr id="1681" name="Google Shape;1681;p151"/>
          <p:cNvSpPr txBox="1"/>
          <p:nvPr/>
        </p:nvSpPr>
        <p:spPr>
          <a:xfrm>
            <a:off x="721875" y="1594691"/>
            <a:ext cx="1242300" cy="219000"/>
          </a:xfrm>
          <a:prstGeom prst="rect">
            <a:avLst/>
          </a:prstGeom>
          <a:noFill/>
          <a:ln>
            <a:noFill/>
          </a:ln>
        </p:spPr>
        <p:txBody>
          <a:bodyPr anchorCtr="0" anchor="t" bIns="34275" lIns="68575" spcFirstLastPara="1" rIns="68575" wrap="square" tIns="34275">
            <a:noAutofit/>
          </a:bodyPr>
          <a:lstStyle/>
          <a:p>
            <a:pPr indent="0" lvl="0" marL="38100" marR="0" rtl="0" algn="ctr">
              <a:lnSpc>
                <a:spcPct val="80000"/>
              </a:lnSpc>
              <a:spcBef>
                <a:spcPts val="0"/>
              </a:spcBef>
              <a:spcAft>
                <a:spcPts val="0"/>
              </a:spcAft>
              <a:buClr>
                <a:srgbClr val="000000"/>
              </a:buClr>
              <a:buSzPts val="1100"/>
              <a:buFont typeface="Arial"/>
              <a:buNone/>
            </a:pPr>
            <a:r>
              <a:rPr lang="en" sz="900">
                <a:solidFill>
                  <a:srgbClr val="000A2C"/>
                </a:solidFill>
                <a:latin typeface="Red Hat Display"/>
                <a:ea typeface="Red Hat Display"/>
                <a:cs typeface="Red Hat Display"/>
                <a:sym typeface="Red Hat Display"/>
              </a:rPr>
              <a:t>OTEL Streaming Data </a:t>
            </a:r>
            <a:endParaRPr i="0" sz="900" u="none" cap="none" strike="noStrike">
              <a:solidFill>
                <a:srgbClr val="000A2C"/>
              </a:solidFill>
              <a:latin typeface="Red Hat Display"/>
              <a:ea typeface="Red Hat Display"/>
              <a:cs typeface="Red Hat Display"/>
              <a:sym typeface="Red Hat Display"/>
            </a:endParaRPr>
          </a:p>
        </p:txBody>
      </p:sp>
      <p:sp>
        <p:nvSpPr>
          <p:cNvPr id="1682" name="Google Shape;1682;p151"/>
          <p:cNvSpPr txBox="1"/>
          <p:nvPr/>
        </p:nvSpPr>
        <p:spPr>
          <a:xfrm>
            <a:off x="642000" y="2422884"/>
            <a:ext cx="1242300" cy="219000"/>
          </a:xfrm>
          <a:prstGeom prst="rect">
            <a:avLst/>
          </a:prstGeom>
          <a:noFill/>
          <a:ln>
            <a:noFill/>
          </a:ln>
        </p:spPr>
        <p:txBody>
          <a:bodyPr anchorCtr="0" anchor="t" bIns="34275" lIns="68575" spcFirstLastPara="1" rIns="68575" wrap="square" tIns="34275">
            <a:noAutofit/>
          </a:bodyPr>
          <a:lstStyle/>
          <a:p>
            <a:pPr indent="0" lvl="0" marL="38100" marR="0" rtl="0" algn="ctr">
              <a:lnSpc>
                <a:spcPct val="80000"/>
              </a:lnSpc>
              <a:spcBef>
                <a:spcPts val="0"/>
              </a:spcBef>
              <a:spcAft>
                <a:spcPts val="0"/>
              </a:spcAft>
              <a:buClr>
                <a:srgbClr val="000000"/>
              </a:buClr>
              <a:buSzPts val="1100"/>
              <a:buFont typeface="Arial"/>
              <a:buNone/>
            </a:pPr>
            <a:r>
              <a:rPr lang="en" sz="900">
                <a:solidFill>
                  <a:srgbClr val="000A2C"/>
                </a:solidFill>
                <a:latin typeface="Red Hat Display"/>
                <a:ea typeface="Red Hat Display"/>
                <a:cs typeface="Red Hat Display"/>
                <a:sym typeface="Red Hat Display"/>
              </a:rPr>
              <a:t>Transactional Data</a:t>
            </a:r>
            <a:endParaRPr i="0" sz="900" u="none" cap="none" strike="noStrike">
              <a:solidFill>
                <a:srgbClr val="000A2C"/>
              </a:solidFill>
              <a:latin typeface="Red Hat Display"/>
              <a:ea typeface="Red Hat Display"/>
              <a:cs typeface="Red Hat Display"/>
              <a:sym typeface="Red Hat Display"/>
            </a:endParaRPr>
          </a:p>
        </p:txBody>
      </p:sp>
      <p:sp>
        <p:nvSpPr>
          <p:cNvPr id="1683" name="Google Shape;1683;p151"/>
          <p:cNvSpPr txBox="1"/>
          <p:nvPr/>
        </p:nvSpPr>
        <p:spPr>
          <a:xfrm>
            <a:off x="642000" y="3287250"/>
            <a:ext cx="1242300" cy="219000"/>
          </a:xfrm>
          <a:prstGeom prst="rect">
            <a:avLst/>
          </a:prstGeom>
          <a:noFill/>
          <a:ln>
            <a:noFill/>
          </a:ln>
        </p:spPr>
        <p:txBody>
          <a:bodyPr anchorCtr="0" anchor="t" bIns="34275" lIns="68575" spcFirstLastPara="1" rIns="68575" wrap="square" tIns="34275">
            <a:noAutofit/>
          </a:bodyPr>
          <a:lstStyle/>
          <a:p>
            <a:pPr indent="0" lvl="0" marL="38100" marR="0" rtl="0" algn="ctr">
              <a:lnSpc>
                <a:spcPct val="80000"/>
              </a:lnSpc>
              <a:spcBef>
                <a:spcPts val="0"/>
              </a:spcBef>
              <a:spcAft>
                <a:spcPts val="0"/>
              </a:spcAft>
              <a:buClr>
                <a:srgbClr val="000000"/>
              </a:buClr>
              <a:buSzPts val="1100"/>
              <a:buFont typeface="Arial"/>
              <a:buNone/>
            </a:pPr>
            <a:r>
              <a:rPr lang="en" sz="900">
                <a:solidFill>
                  <a:srgbClr val="000A2C"/>
                </a:solidFill>
                <a:latin typeface="Red Hat Display"/>
                <a:ea typeface="Red Hat Display"/>
                <a:cs typeface="Red Hat Display"/>
                <a:sym typeface="Red Hat Display"/>
              </a:rPr>
              <a:t>Event Streaming</a:t>
            </a:r>
            <a:endParaRPr i="0" sz="900" u="none" cap="none" strike="noStrike">
              <a:solidFill>
                <a:srgbClr val="000A2C"/>
              </a:solidFill>
              <a:latin typeface="Red Hat Display"/>
              <a:ea typeface="Red Hat Display"/>
              <a:cs typeface="Red Hat Display"/>
              <a:sym typeface="Red Hat Display"/>
            </a:endParaRPr>
          </a:p>
        </p:txBody>
      </p:sp>
      <p:pic>
        <p:nvPicPr>
          <p:cNvPr id="1684" name="Google Shape;1684;p151"/>
          <p:cNvPicPr preferRelativeResize="0"/>
          <p:nvPr/>
        </p:nvPicPr>
        <p:blipFill rotWithShape="1">
          <a:blip r:embed="rId12">
            <a:alphaModFix/>
          </a:blip>
          <a:srcRect b="0" l="0" r="0" t="0"/>
          <a:stretch/>
        </p:blipFill>
        <p:spPr>
          <a:xfrm>
            <a:off x="953274" y="3533025"/>
            <a:ext cx="658939" cy="639600"/>
          </a:xfrm>
          <a:prstGeom prst="rect">
            <a:avLst/>
          </a:prstGeom>
          <a:noFill/>
          <a:ln>
            <a:noFill/>
          </a:ln>
        </p:spPr>
      </p:pic>
      <p:sp>
        <p:nvSpPr>
          <p:cNvPr id="1685" name="Google Shape;1685;p151"/>
          <p:cNvSpPr txBox="1"/>
          <p:nvPr/>
        </p:nvSpPr>
        <p:spPr>
          <a:xfrm>
            <a:off x="2249991" y="886650"/>
            <a:ext cx="1613700" cy="359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Data Mesh Pattern</a:t>
            </a:r>
            <a:endParaRPr b="1" sz="1000">
              <a:latin typeface="Red Hat Text"/>
              <a:ea typeface="Red Hat Text"/>
              <a:cs typeface="Red Hat Text"/>
              <a:sym typeface="Red Hat Text"/>
            </a:endParaRPr>
          </a:p>
        </p:txBody>
      </p:sp>
      <p:sp>
        <p:nvSpPr>
          <p:cNvPr id="1686" name="Google Shape;1686;p151"/>
          <p:cNvSpPr txBox="1"/>
          <p:nvPr/>
        </p:nvSpPr>
        <p:spPr>
          <a:xfrm>
            <a:off x="715825" y="886650"/>
            <a:ext cx="1167600" cy="359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Data Sources</a:t>
            </a:r>
            <a:endParaRPr b="1" sz="1000">
              <a:latin typeface="Red Hat Text"/>
              <a:ea typeface="Red Hat Text"/>
              <a:cs typeface="Red Hat Text"/>
              <a:sym typeface="Red Hat Text"/>
            </a:endParaRPr>
          </a:p>
        </p:txBody>
      </p:sp>
      <p:sp>
        <p:nvSpPr>
          <p:cNvPr id="1687" name="Google Shape;1687;p151"/>
          <p:cNvSpPr/>
          <p:nvPr/>
        </p:nvSpPr>
        <p:spPr>
          <a:xfrm>
            <a:off x="6702800" y="1059125"/>
            <a:ext cx="1397700" cy="3485700"/>
          </a:xfrm>
          <a:prstGeom prst="rect">
            <a:avLst/>
          </a:prstGeom>
          <a:solidFill>
            <a:srgbClr val="FFFFFF"/>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51"/>
          <p:cNvSpPr txBox="1"/>
          <p:nvPr/>
        </p:nvSpPr>
        <p:spPr>
          <a:xfrm>
            <a:off x="8248224" y="886650"/>
            <a:ext cx="516600" cy="35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Apps</a:t>
            </a:r>
            <a:endParaRPr b="1" sz="1000">
              <a:latin typeface="Red Hat Text"/>
              <a:ea typeface="Red Hat Text"/>
              <a:cs typeface="Red Hat Text"/>
              <a:sym typeface="Red Hat Text"/>
            </a:endParaRPr>
          </a:p>
        </p:txBody>
      </p:sp>
      <p:pic>
        <p:nvPicPr>
          <p:cNvPr id="1689" name="Google Shape;1689;p151"/>
          <p:cNvPicPr preferRelativeResize="0"/>
          <p:nvPr/>
        </p:nvPicPr>
        <p:blipFill rotWithShape="1">
          <a:blip r:embed="rId13">
            <a:alphaModFix/>
          </a:blip>
          <a:srcRect b="0" l="0" r="0" t="0"/>
          <a:stretch/>
        </p:blipFill>
        <p:spPr>
          <a:xfrm>
            <a:off x="7101498" y="1309701"/>
            <a:ext cx="558420" cy="691200"/>
          </a:xfrm>
          <a:prstGeom prst="rect">
            <a:avLst/>
          </a:prstGeom>
          <a:noFill/>
          <a:ln>
            <a:noFill/>
          </a:ln>
        </p:spPr>
      </p:pic>
      <p:sp>
        <p:nvSpPr>
          <p:cNvPr id="1690" name="Google Shape;1690;p151"/>
          <p:cNvSpPr txBox="1"/>
          <p:nvPr/>
        </p:nvSpPr>
        <p:spPr>
          <a:xfrm>
            <a:off x="6796961" y="2000638"/>
            <a:ext cx="1167600" cy="47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Red Hat Text"/>
                <a:ea typeface="Red Hat Text"/>
                <a:cs typeface="Red Hat Text"/>
                <a:sym typeface="Red Hat Text"/>
              </a:rPr>
              <a:t>Red Hat OpenShift AI</a:t>
            </a:r>
            <a:endParaRPr b="1" sz="1100">
              <a:latin typeface="Red Hat Text"/>
              <a:ea typeface="Red Hat Text"/>
              <a:cs typeface="Red Hat Text"/>
              <a:sym typeface="Red Hat Text"/>
            </a:endParaRPr>
          </a:p>
        </p:txBody>
      </p:sp>
      <p:pic>
        <p:nvPicPr>
          <p:cNvPr id="1691" name="Google Shape;1691;p151"/>
          <p:cNvPicPr preferRelativeResize="0"/>
          <p:nvPr/>
        </p:nvPicPr>
        <p:blipFill>
          <a:blip r:embed="rId14">
            <a:alphaModFix/>
          </a:blip>
          <a:stretch>
            <a:fillRect/>
          </a:stretch>
        </p:blipFill>
        <p:spPr>
          <a:xfrm>
            <a:off x="6888975" y="2849224"/>
            <a:ext cx="443350" cy="574675"/>
          </a:xfrm>
          <a:prstGeom prst="rect">
            <a:avLst/>
          </a:prstGeom>
          <a:noFill/>
          <a:ln>
            <a:noFill/>
          </a:ln>
        </p:spPr>
      </p:pic>
      <p:grpSp>
        <p:nvGrpSpPr>
          <p:cNvPr id="1692" name="Google Shape;1692;p151"/>
          <p:cNvGrpSpPr/>
          <p:nvPr/>
        </p:nvGrpSpPr>
        <p:grpSpPr>
          <a:xfrm>
            <a:off x="7496775" y="2849968"/>
            <a:ext cx="489325" cy="656278"/>
            <a:chOff x="8354150" y="1593887"/>
            <a:chExt cx="807600" cy="875038"/>
          </a:xfrm>
        </p:grpSpPr>
        <p:sp>
          <p:nvSpPr>
            <p:cNvPr id="1693" name="Google Shape;1693;p151"/>
            <p:cNvSpPr txBox="1"/>
            <p:nvPr/>
          </p:nvSpPr>
          <p:spPr>
            <a:xfrm>
              <a:off x="8354150" y="2277825"/>
              <a:ext cx="807600" cy="191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080"/>
                </a:buClr>
                <a:buFont typeface="Open Sans"/>
                <a:buNone/>
              </a:pPr>
              <a:r>
                <a:t/>
              </a:r>
              <a:endParaRPr sz="900">
                <a:solidFill>
                  <a:srgbClr val="757575"/>
                </a:solidFill>
                <a:latin typeface="Overpass"/>
                <a:ea typeface="Overpass"/>
                <a:cs typeface="Overpass"/>
                <a:sym typeface="Overpass"/>
              </a:endParaRPr>
            </a:p>
          </p:txBody>
        </p:sp>
        <p:pic>
          <p:nvPicPr>
            <p:cNvPr id="1694" name="Google Shape;1694;p151"/>
            <p:cNvPicPr preferRelativeResize="0"/>
            <p:nvPr/>
          </p:nvPicPr>
          <p:blipFill>
            <a:blip r:embed="rId15">
              <a:alphaModFix/>
            </a:blip>
            <a:stretch>
              <a:fillRect/>
            </a:stretch>
          </p:blipFill>
          <p:spPr>
            <a:xfrm>
              <a:off x="8458950" y="1593887"/>
              <a:ext cx="589676" cy="630615"/>
            </a:xfrm>
            <a:prstGeom prst="rect">
              <a:avLst/>
            </a:prstGeom>
            <a:noFill/>
            <a:ln>
              <a:noFill/>
            </a:ln>
          </p:spPr>
        </p:pic>
      </p:grpSp>
      <p:pic>
        <p:nvPicPr>
          <p:cNvPr id="1695" name="Google Shape;1695;p151"/>
          <p:cNvPicPr preferRelativeResize="0"/>
          <p:nvPr/>
        </p:nvPicPr>
        <p:blipFill>
          <a:blip r:embed="rId16">
            <a:alphaModFix/>
          </a:blip>
          <a:stretch>
            <a:fillRect/>
          </a:stretch>
        </p:blipFill>
        <p:spPr>
          <a:xfrm>
            <a:off x="6811058" y="3636225"/>
            <a:ext cx="710388" cy="293100"/>
          </a:xfrm>
          <a:prstGeom prst="rect">
            <a:avLst/>
          </a:prstGeom>
          <a:noFill/>
          <a:ln>
            <a:noFill/>
          </a:ln>
        </p:spPr>
      </p:pic>
      <p:grpSp>
        <p:nvGrpSpPr>
          <p:cNvPr id="1696" name="Google Shape;1696;p151"/>
          <p:cNvGrpSpPr/>
          <p:nvPr/>
        </p:nvGrpSpPr>
        <p:grpSpPr>
          <a:xfrm>
            <a:off x="7549409" y="3392059"/>
            <a:ext cx="516729" cy="847280"/>
            <a:chOff x="4142227" y="1578000"/>
            <a:chExt cx="1616798" cy="2130450"/>
          </a:xfrm>
        </p:grpSpPr>
        <p:pic>
          <p:nvPicPr>
            <p:cNvPr id="1697" name="Google Shape;1697;p151"/>
            <p:cNvPicPr preferRelativeResize="0"/>
            <p:nvPr/>
          </p:nvPicPr>
          <p:blipFill>
            <a:blip r:embed="rId17">
              <a:alphaModFix/>
            </a:blip>
            <a:stretch>
              <a:fillRect/>
            </a:stretch>
          </p:blipFill>
          <p:spPr>
            <a:xfrm>
              <a:off x="4142227" y="1578000"/>
              <a:ext cx="1616777" cy="1616777"/>
            </a:xfrm>
            <a:prstGeom prst="rect">
              <a:avLst/>
            </a:prstGeom>
            <a:noFill/>
            <a:ln>
              <a:noFill/>
            </a:ln>
          </p:spPr>
        </p:pic>
        <p:sp>
          <p:nvSpPr>
            <p:cNvPr id="1698" name="Google Shape;1698;p151"/>
            <p:cNvSpPr txBox="1"/>
            <p:nvPr/>
          </p:nvSpPr>
          <p:spPr>
            <a:xfrm>
              <a:off x="4142325" y="2994450"/>
              <a:ext cx="1616700" cy="714000"/>
            </a:xfrm>
            <a:prstGeom prst="rect">
              <a:avLst/>
            </a:prstGeom>
            <a:noFill/>
            <a:ln>
              <a:noFill/>
            </a:ln>
          </p:spPr>
          <p:txBody>
            <a:bodyPr anchorCtr="0" anchor="t" bIns="68575" lIns="68575" spcFirstLastPara="1" rIns="68575" wrap="square" tIns="137150">
              <a:noAutofit/>
            </a:bodyPr>
            <a:lstStyle/>
            <a:p>
              <a:pPr indent="0" lvl="0" marL="0" rtl="0" algn="l">
                <a:lnSpc>
                  <a:spcPct val="115000"/>
                </a:lnSpc>
                <a:spcBef>
                  <a:spcPts val="0"/>
                </a:spcBef>
                <a:spcAft>
                  <a:spcPts val="0"/>
                </a:spcAft>
                <a:buNone/>
              </a:pPr>
              <a:r>
                <a:t/>
              </a:r>
              <a:endParaRPr sz="1100">
                <a:latin typeface="Red Hat Text"/>
                <a:ea typeface="Red Hat Text"/>
                <a:cs typeface="Red Hat Text"/>
                <a:sym typeface="Red Hat Text"/>
              </a:endParaRPr>
            </a:p>
          </p:txBody>
        </p:sp>
      </p:grpSp>
      <p:pic>
        <p:nvPicPr>
          <p:cNvPr id="1699" name="Google Shape;1699;p151"/>
          <p:cNvPicPr preferRelativeResize="0"/>
          <p:nvPr/>
        </p:nvPicPr>
        <p:blipFill rotWithShape="1">
          <a:blip r:embed="rId18">
            <a:alphaModFix/>
          </a:blip>
          <a:srcRect b="27717" l="7780" r="9880" t="17667"/>
          <a:stretch/>
        </p:blipFill>
        <p:spPr>
          <a:xfrm>
            <a:off x="6911864" y="4104775"/>
            <a:ext cx="1006881" cy="219175"/>
          </a:xfrm>
          <a:prstGeom prst="rect">
            <a:avLst/>
          </a:prstGeom>
          <a:noFill/>
          <a:ln>
            <a:noFill/>
          </a:ln>
        </p:spPr>
      </p:pic>
      <p:cxnSp>
        <p:nvCxnSpPr>
          <p:cNvPr id="1700" name="Google Shape;1700;p151"/>
          <p:cNvCxnSpPr/>
          <p:nvPr/>
        </p:nvCxnSpPr>
        <p:spPr>
          <a:xfrm>
            <a:off x="6753617" y="2591300"/>
            <a:ext cx="1322100" cy="0"/>
          </a:xfrm>
          <a:prstGeom prst="straightConnector1">
            <a:avLst/>
          </a:prstGeom>
          <a:noFill/>
          <a:ln cap="flat" cmpd="sng" w="9525">
            <a:solidFill>
              <a:srgbClr val="595959"/>
            </a:solidFill>
            <a:prstDash val="dash"/>
            <a:round/>
            <a:headEnd len="med" w="med" type="none"/>
            <a:tailEnd len="med" w="med" type="none"/>
          </a:ln>
        </p:spPr>
      </p:cxnSp>
      <p:pic>
        <p:nvPicPr>
          <p:cNvPr id="1701" name="Google Shape;1701;p151"/>
          <p:cNvPicPr preferRelativeResize="0"/>
          <p:nvPr/>
        </p:nvPicPr>
        <p:blipFill rotWithShape="1">
          <a:blip r:embed="rId19">
            <a:alphaModFix/>
          </a:blip>
          <a:srcRect b="0" l="0" r="0" t="0"/>
          <a:stretch/>
        </p:blipFill>
        <p:spPr>
          <a:xfrm>
            <a:off x="8327335" y="2874479"/>
            <a:ext cx="634819" cy="493776"/>
          </a:xfrm>
          <a:prstGeom prst="rect">
            <a:avLst/>
          </a:prstGeom>
          <a:noFill/>
          <a:ln>
            <a:noFill/>
          </a:ln>
        </p:spPr>
      </p:pic>
      <p:pic>
        <p:nvPicPr>
          <p:cNvPr id="1702" name="Google Shape;1702;p151"/>
          <p:cNvPicPr preferRelativeResize="0"/>
          <p:nvPr/>
        </p:nvPicPr>
        <p:blipFill rotWithShape="1">
          <a:blip r:embed="rId20">
            <a:alphaModFix/>
          </a:blip>
          <a:srcRect b="0" l="0" r="0" t="0"/>
          <a:stretch/>
        </p:blipFill>
        <p:spPr>
          <a:xfrm>
            <a:off x="8327335" y="2247920"/>
            <a:ext cx="634819" cy="493776"/>
          </a:xfrm>
          <a:prstGeom prst="rect">
            <a:avLst/>
          </a:prstGeom>
          <a:noFill/>
          <a:ln>
            <a:noFill/>
          </a:ln>
        </p:spPr>
      </p:pic>
      <p:pic>
        <p:nvPicPr>
          <p:cNvPr id="1703" name="Google Shape;1703;p151"/>
          <p:cNvPicPr preferRelativeResize="0"/>
          <p:nvPr/>
        </p:nvPicPr>
        <p:blipFill rotWithShape="1">
          <a:blip r:embed="rId21">
            <a:alphaModFix/>
          </a:blip>
          <a:srcRect b="0" l="0" r="0" t="0"/>
          <a:stretch/>
        </p:blipFill>
        <p:spPr>
          <a:xfrm>
            <a:off x="8327335" y="1621360"/>
            <a:ext cx="634819" cy="493776"/>
          </a:xfrm>
          <a:prstGeom prst="rect">
            <a:avLst/>
          </a:prstGeom>
          <a:noFill/>
          <a:ln>
            <a:noFill/>
          </a:ln>
        </p:spPr>
      </p:pic>
      <p:pic>
        <p:nvPicPr>
          <p:cNvPr id="1704" name="Google Shape;1704;p151"/>
          <p:cNvPicPr preferRelativeResize="0"/>
          <p:nvPr/>
        </p:nvPicPr>
        <p:blipFill rotWithShape="1">
          <a:blip r:embed="rId22">
            <a:alphaModFix/>
          </a:blip>
          <a:srcRect b="0" l="0" r="0" t="0"/>
          <a:stretch/>
        </p:blipFill>
        <p:spPr>
          <a:xfrm>
            <a:off x="8327335" y="3460127"/>
            <a:ext cx="634819" cy="493776"/>
          </a:xfrm>
          <a:prstGeom prst="rect">
            <a:avLst/>
          </a:prstGeom>
          <a:noFill/>
          <a:ln>
            <a:noFill/>
          </a:ln>
        </p:spPr>
      </p:pic>
      <p:sp>
        <p:nvSpPr>
          <p:cNvPr id="1705" name="Google Shape;1705;p151"/>
          <p:cNvSpPr txBox="1"/>
          <p:nvPr/>
        </p:nvSpPr>
        <p:spPr>
          <a:xfrm>
            <a:off x="6792925" y="886650"/>
            <a:ext cx="658800" cy="359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AIOps</a:t>
            </a:r>
            <a:endParaRPr b="1" sz="1000">
              <a:latin typeface="Red Hat Text"/>
              <a:ea typeface="Red Hat Text"/>
              <a:cs typeface="Red Hat Text"/>
              <a:sym typeface="Red Hat Text"/>
            </a:endParaRPr>
          </a:p>
        </p:txBody>
      </p:sp>
      <p:pic>
        <p:nvPicPr>
          <p:cNvPr id="1706" name="Google Shape;1706;p151"/>
          <p:cNvPicPr preferRelativeResize="0"/>
          <p:nvPr/>
        </p:nvPicPr>
        <p:blipFill>
          <a:blip r:embed="rId23">
            <a:alphaModFix/>
          </a:blip>
          <a:stretch>
            <a:fillRect/>
          </a:stretch>
        </p:blipFill>
        <p:spPr>
          <a:xfrm>
            <a:off x="3434588" y="2635664"/>
            <a:ext cx="765124" cy="312238"/>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15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12" name="Google Shape;1712;p152"/>
          <p:cNvSpPr txBox="1"/>
          <p:nvPr>
            <p:ph type="title"/>
          </p:nvPr>
        </p:nvSpPr>
        <p:spPr>
          <a:xfrm>
            <a:off x="663806" y="158531"/>
            <a:ext cx="7816500" cy="4986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sz="2100">
                <a:latin typeface="Red Hat Display Medium"/>
                <a:ea typeface="Red Hat Display Medium"/>
                <a:cs typeface="Red Hat Display Medium"/>
                <a:sym typeface="Red Hat Display Medium"/>
              </a:rPr>
              <a:t>Data Mesh </a:t>
            </a:r>
            <a:r>
              <a:rPr lang="en" sz="2100">
                <a:latin typeface="Red Hat Display Medium"/>
                <a:ea typeface="Red Hat Display Medium"/>
                <a:cs typeface="Red Hat Display Medium"/>
                <a:sym typeface="Red Hat Display Medium"/>
              </a:rPr>
              <a:t>Component</a:t>
            </a:r>
            <a:r>
              <a:rPr lang="en" sz="2100">
                <a:latin typeface="Red Hat Display Medium"/>
                <a:ea typeface="Red Hat Display Medium"/>
                <a:cs typeface="Red Hat Display Medium"/>
                <a:sym typeface="Red Hat Display Medium"/>
              </a:rPr>
              <a:t> Architecture</a:t>
            </a:r>
            <a:endParaRPr sz="1400">
              <a:solidFill>
                <a:srgbClr val="EE0000"/>
              </a:solidFill>
              <a:latin typeface="Red Hat Display Medium"/>
              <a:ea typeface="Red Hat Display Medium"/>
              <a:cs typeface="Red Hat Display Medium"/>
              <a:sym typeface="Red Hat Display Medium"/>
            </a:endParaRPr>
          </a:p>
        </p:txBody>
      </p:sp>
      <p:sp>
        <p:nvSpPr>
          <p:cNvPr id="1713" name="Google Shape;1713;p152"/>
          <p:cNvSpPr txBox="1"/>
          <p:nvPr/>
        </p:nvSpPr>
        <p:spPr>
          <a:xfrm>
            <a:off x="965625" y="497146"/>
            <a:ext cx="7437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EE0000"/>
                </a:solidFill>
                <a:latin typeface="Red Hat Display"/>
                <a:ea typeface="Red Hat Display"/>
                <a:cs typeface="Red Hat Display"/>
                <a:sym typeface="Red Hat Display"/>
              </a:rPr>
              <a:t>Modern Data Architecture</a:t>
            </a:r>
            <a:endParaRPr sz="1300">
              <a:solidFill>
                <a:srgbClr val="EE0000"/>
              </a:solidFill>
              <a:latin typeface="Red Hat Display"/>
              <a:ea typeface="Red Hat Display"/>
              <a:cs typeface="Red Hat Display"/>
              <a:sym typeface="Red Hat Display"/>
            </a:endParaRPr>
          </a:p>
        </p:txBody>
      </p:sp>
      <p:pic>
        <p:nvPicPr>
          <p:cNvPr id="1714" name="Google Shape;1714;p152"/>
          <p:cNvPicPr preferRelativeResize="0"/>
          <p:nvPr/>
        </p:nvPicPr>
        <p:blipFill>
          <a:blip r:embed="rId3">
            <a:alphaModFix/>
          </a:blip>
          <a:stretch>
            <a:fillRect/>
          </a:stretch>
        </p:blipFill>
        <p:spPr>
          <a:xfrm>
            <a:off x="1211525" y="1167475"/>
            <a:ext cx="6861674" cy="33482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sp>
        <p:nvSpPr>
          <p:cNvPr id="1719" name="Google Shape;1719;p153"/>
          <p:cNvSpPr txBox="1"/>
          <p:nvPr>
            <p:ph idx="5" type="subTitle"/>
          </p:nvPr>
        </p:nvSpPr>
        <p:spPr>
          <a:xfrm>
            <a:off x="335823" y="41575"/>
            <a:ext cx="52887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sz="2100">
                <a:latin typeface="Red Hat Display SemiBold"/>
                <a:ea typeface="Red Hat Display SemiBold"/>
                <a:cs typeface="Red Hat Display SemiBold"/>
                <a:sym typeface="Red Hat Display SemiBold"/>
              </a:rPr>
              <a:t>Co-innovation Drives Success</a:t>
            </a:r>
            <a:endParaRPr sz="2100">
              <a:latin typeface="Red Hat Display SemiBold"/>
              <a:ea typeface="Red Hat Display SemiBold"/>
              <a:cs typeface="Red Hat Display SemiBold"/>
              <a:sym typeface="Red Hat Display SemiBold"/>
            </a:endParaRPr>
          </a:p>
        </p:txBody>
      </p:sp>
      <p:sp>
        <p:nvSpPr>
          <p:cNvPr id="1720" name="Google Shape;1720;p15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1721" name="Google Shape;1721;p153"/>
          <p:cNvSpPr txBox="1"/>
          <p:nvPr>
            <p:ph idx="2" type="subTitle"/>
          </p:nvPr>
        </p:nvSpPr>
        <p:spPr>
          <a:xfrm>
            <a:off x="1696775" y="3236424"/>
            <a:ext cx="1636200" cy="420000"/>
          </a:xfrm>
          <a:prstGeom prst="rect">
            <a:avLst/>
          </a:prstGeom>
        </p:spPr>
        <p:txBody>
          <a:bodyPr anchorCtr="0" anchor="ctr" bIns="68575" lIns="205725" spcFirstLastPara="1" rIns="205725" wrap="square" tIns="68575">
            <a:noAutofit/>
          </a:bodyPr>
          <a:lstStyle/>
          <a:p>
            <a:pPr indent="0" lvl="0" marL="0" rtl="0" algn="ctr">
              <a:spcBef>
                <a:spcPts val="0"/>
              </a:spcBef>
              <a:spcAft>
                <a:spcPts val="0"/>
              </a:spcAft>
              <a:buNone/>
            </a:pPr>
            <a:r>
              <a:rPr b="1" lang="en"/>
              <a:t>Collaborate</a:t>
            </a:r>
            <a:endParaRPr b="1"/>
          </a:p>
        </p:txBody>
      </p:sp>
      <p:sp>
        <p:nvSpPr>
          <p:cNvPr id="1722" name="Google Shape;1722;p153"/>
          <p:cNvSpPr txBox="1"/>
          <p:nvPr>
            <p:ph type="title"/>
          </p:nvPr>
        </p:nvSpPr>
        <p:spPr>
          <a:xfrm>
            <a:off x="663788" y="825263"/>
            <a:ext cx="7816500" cy="41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sz="1200"/>
          </a:p>
        </p:txBody>
      </p:sp>
      <p:pic>
        <p:nvPicPr>
          <p:cNvPr id="1723" name="Google Shape;1723;p153"/>
          <p:cNvPicPr preferRelativeResize="0"/>
          <p:nvPr/>
        </p:nvPicPr>
        <p:blipFill rotWithShape="1">
          <a:blip r:embed="rId3">
            <a:alphaModFix/>
          </a:blip>
          <a:srcRect b="0" l="0" r="0" t="0"/>
          <a:stretch/>
        </p:blipFill>
        <p:spPr>
          <a:xfrm flipH="1">
            <a:off x="2048100" y="2583317"/>
            <a:ext cx="933575" cy="700725"/>
          </a:xfrm>
          <a:prstGeom prst="rect">
            <a:avLst/>
          </a:prstGeom>
          <a:noFill/>
          <a:ln>
            <a:noFill/>
          </a:ln>
        </p:spPr>
      </p:pic>
      <p:sp>
        <p:nvSpPr>
          <p:cNvPr id="1724" name="Google Shape;1724;p153"/>
          <p:cNvSpPr txBox="1"/>
          <p:nvPr>
            <p:ph idx="6" type="subTitle"/>
          </p:nvPr>
        </p:nvSpPr>
        <p:spPr>
          <a:xfrm>
            <a:off x="663844" y="1011563"/>
            <a:ext cx="7816500" cy="219000"/>
          </a:xfrm>
          <a:prstGeom prst="rect">
            <a:avLst/>
          </a:prstGeom>
        </p:spPr>
        <p:txBody>
          <a:bodyPr anchorCtr="0" anchor="t" bIns="0" lIns="0" spcFirstLastPara="1" rIns="0" wrap="square" tIns="0">
            <a:noAutofit/>
          </a:bodyPr>
          <a:lstStyle/>
          <a:p>
            <a:pPr indent="0" lvl="0" marL="0" rtl="0" algn="ctr">
              <a:spcBef>
                <a:spcPts val="0"/>
              </a:spcBef>
              <a:spcAft>
                <a:spcPts val="400"/>
              </a:spcAft>
              <a:buNone/>
            </a:pPr>
            <a:r>
              <a:rPr lang="en" sz="1800"/>
              <a:t>Partnering together to realize business objectives</a:t>
            </a:r>
            <a:endParaRPr sz="1800"/>
          </a:p>
        </p:txBody>
      </p:sp>
      <p:sp>
        <p:nvSpPr>
          <p:cNvPr id="1725" name="Google Shape;1725;p153"/>
          <p:cNvSpPr txBox="1"/>
          <p:nvPr>
            <p:ph idx="2" type="subTitle"/>
          </p:nvPr>
        </p:nvSpPr>
        <p:spPr>
          <a:xfrm>
            <a:off x="3806538" y="3236424"/>
            <a:ext cx="1636200" cy="420000"/>
          </a:xfrm>
          <a:prstGeom prst="rect">
            <a:avLst/>
          </a:prstGeom>
        </p:spPr>
        <p:txBody>
          <a:bodyPr anchorCtr="0" anchor="ctr" bIns="68575" lIns="205725" spcFirstLastPara="1" rIns="205725" wrap="square" tIns="68575">
            <a:noAutofit/>
          </a:bodyPr>
          <a:lstStyle/>
          <a:p>
            <a:pPr indent="0" lvl="0" marL="0" rtl="0" algn="ctr">
              <a:spcBef>
                <a:spcPts val="0"/>
              </a:spcBef>
              <a:spcAft>
                <a:spcPts val="0"/>
              </a:spcAft>
              <a:buNone/>
            </a:pPr>
            <a:r>
              <a:rPr b="1" lang="en"/>
              <a:t>Innovate</a:t>
            </a:r>
            <a:endParaRPr b="1"/>
          </a:p>
        </p:txBody>
      </p:sp>
      <p:sp>
        <p:nvSpPr>
          <p:cNvPr id="1726" name="Google Shape;1726;p153"/>
          <p:cNvSpPr txBox="1"/>
          <p:nvPr>
            <p:ph idx="2" type="subTitle"/>
          </p:nvPr>
        </p:nvSpPr>
        <p:spPr>
          <a:xfrm>
            <a:off x="5811575" y="3236424"/>
            <a:ext cx="1636200" cy="420000"/>
          </a:xfrm>
          <a:prstGeom prst="rect">
            <a:avLst/>
          </a:prstGeom>
        </p:spPr>
        <p:txBody>
          <a:bodyPr anchorCtr="0" anchor="ctr" bIns="68575" lIns="205725" spcFirstLastPara="1" rIns="205725" wrap="square" tIns="68575">
            <a:noAutofit/>
          </a:bodyPr>
          <a:lstStyle/>
          <a:p>
            <a:pPr indent="0" lvl="0" marL="0" rtl="0" algn="ctr">
              <a:spcBef>
                <a:spcPts val="0"/>
              </a:spcBef>
              <a:spcAft>
                <a:spcPts val="0"/>
              </a:spcAft>
              <a:buNone/>
            </a:pPr>
            <a:r>
              <a:rPr b="1" lang="en"/>
              <a:t>Realize</a:t>
            </a:r>
            <a:endParaRPr b="1"/>
          </a:p>
        </p:txBody>
      </p:sp>
      <p:pic>
        <p:nvPicPr>
          <p:cNvPr id="1727" name="Google Shape;1727;p153"/>
          <p:cNvPicPr preferRelativeResize="0"/>
          <p:nvPr/>
        </p:nvPicPr>
        <p:blipFill rotWithShape="1">
          <a:blip r:embed="rId4">
            <a:alphaModFix/>
          </a:blip>
          <a:srcRect b="23050" l="22955" r="23384" t="28339"/>
          <a:stretch/>
        </p:blipFill>
        <p:spPr>
          <a:xfrm>
            <a:off x="6267600" y="2605650"/>
            <a:ext cx="724150" cy="656050"/>
          </a:xfrm>
          <a:prstGeom prst="rect">
            <a:avLst/>
          </a:prstGeom>
          <a:noFill/>
          <a:ln>
            <a:noFill/>
          </a:ln>
        </p:spPr>
      </p:pic>
      <p:pic>
        <p:nvPicPr>
          <p:cNvPr id="1728" name="Google Shape;1728;p153"/>
          <p:cNvPicPr preferRelativeResize="0"/>
          <p:nvPr/>
        </p:nvPicPr>
        <p:blipFill rotWithShape="1">
          <a:blip r:embed="rId5">
            <a:alphaModFix/>
          </a:blip>
          <a:srcRect b="0" l="0" r="0" t="0"/>
          <a:stretch/>
        </p:blipFill>
        <p:spPr>
          <a:xfrm>
            <a:off x="4192644" y="2501688"/>
            <a:ext cx="863988" cy="86398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154"/>
          <p:cNvSpPr txBox="1"/>
          <p:nvPr>
            <p:ph idx="1" type="subTitle"/>
          </p:nvPr>
        </p:nvSpPr>
        <p:spPr>
          <a:xfrm>
            <a:off x="1562794" y="2256319"/>
            <a:ext cx="3109800" cy="11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 Hat is the world’s leading provider of enterprise open source software solutions. Award-winning support, training, and consulting services make </a:t>
            </a:r>
            <a:br>
              <a:rPr lang="en"/>
            </a:br>
            <a:r>
              <a:rPr lang="en"/>
              <a:t>Red Hat a trusted adviser to the Fortune 500. </a:t>
            </a:r>
            <a:endParaRPr/>
          </a:p>
        </p:txBody>
      </p:sp>
      <p:sp>
        <p:nvSpPr>
          <p:cNvPr id="1734" name="Google Shape;1734;p154"/>
          <p:cNvSpPr txBox="1"/>
          <p:nvPr>
            <p:ph type="title"/>
          </p:nvPr>
        </p:nvSpPr>
        <p:spPr>
          <a:xfrm>
            <a:off x="1562906" y="426469"/>
            <a:ext cx="3678900" cy="148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1735" name="Google Shape;1735;p15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Starburst_2020">
      <a:dk1>
        <a:srgbClr val="000A2C"/>
      </a:dk1>
      <a:lt1>
        <a:srgbClr val="FFFFFF"/>
      </a:lt1>
      <a:dk2>
        <a:srgbClr val="041440"/>
      </a:dk2>
      <a:lt2>
        <a:srgbClr val="E7E6E6"/>
      </a:lt2>
      <a:accent1>
        <a:srgbClr val="00A7B5"/>
      </a:accent1>
      <a:accent2>
        <a:srgbClr val="007C8D"/>
      </a:accent2>
      <a:accent3>
        <a:srgbClr val="B834A1"/>
      </a:accent3>
      <a:accent4>
        <a:srgbClr val="8D28B8"/>
      </a:accent4>
      <a:accent5>
        <a:srgbClr val="041440"/>
      </a:accent5>
      <a:accent6>
        <a:srgbClr val="000A2C"/>
      </a:accent6>
      <a:hlink>
        <a:srgbClr val="00A7B5"/>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